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5" r:id="rId1"/>
  </p:sldMasterIdLst>
  <p:notesMasterIdLst>
    <p:notesMasterId r:id="rId29"/>
  </p:notesMasterIdLst>
  <p:sldIdLst>
    <p:sldId id="256" r:id="rId2"/>
    <p:sldId id="376" r:id="rId3"/>
    <p:sldId id="266" r:id="rId4"/>
    <p:sldId id="291" r:id="rId5"/>
    <p:sldId id="294" r:id="rId6"/>
    <p:sldId id="353" r:id="rId7"/>
    <p:sldId id="296" r:id="rId8"/>
    <p:sldId id="298" r:id="rId9"/>
    <p:sldId id="383" r:id="rId10"/>
    <p:sldId id="355" r:id="rId11"/>
    <p:sldId id="366" r:id="rId12"/>
    <p:sldId id="368" r:id="rId13"/>
    <p:sldId id="369" r:id="rId14"/>
    <p:sldId id="370" r:id="rId15"/>
    <p:sldId id="371" r:id="rId16"/>
    <p:sldId id="361" r:id="rId17"/>
    <p:sldId id="372" r:id="rId18"/>
    <p:sldId id="373" r:id="rId19"/>
    <p:sldId id="374" r:id="rId20"/>
    <p:sldId id="375" r:id="rId21"/>
    <p:sldId id="377" r:id="rId22"/>
    <p:sldId id="378" r:id="rId23"/>
    <p:sldId id="379" r:id="rId24"/>
    <p:sldId id="380" r:id="rId25"/>
    <p:sldId id="381" r:id="rId26"/>
    <p:sldId id="384" r:id="rId27"/>
    <p:sldId id="340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4D5313D-2507-40F0-AC11-B34DA26C1399}">
          <p14:sldIdLst>
            <p14:sldId id="256"/>
            <p14:sldId id="376"/>
            <p14:sldId id="266"/>
            <p14:sldId id="291"/>
            <p14:sldId id="294"/>
            <p14:sldId id="353"/>
            <p14:sldId id="296"/>
            <p14:sldId id="298"/>
            <p14:sldId id="383"/>
            <p14:sldId id="355"/>
            <p14:sldId id="366"/>
            <p14:sldId id="368"/>
            <p14:sldId id="369"/>
            <p14:sldId id="370"/>
            <p14:sldId id="371"/>
            <p14:sldId id="361"/>
            <p14:sldId id="372"/>
            <p14:sldId id="373"/>
            <p14:sldId id="374"/>
            <p14:sldId id="375"/>
            <p14:sldId id="377"/>
            <p14:sldId id="378"/>
            <p14:sldId id="379"/>
            <p14:sldId id="380"/>
            <p14:sldId id="381"/>
            <p14:sldId id="384"/>
            <p14:sldId id="34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E683"/>
    <a:srgbClr val="01C38D"/>
    <a:srgbClr val="2DFFA5"/>
    <a:srgbClr val="141821"/>
    <a:srgbClr val="161A24"/>
    <a:srgbClr val="E0DFE4"/>
    <a:srgbClr val="EFEFEF"/>
    <a:srgbClr val="00194C"/>
    <a:srgbClr val="132D46"/>
    <a:srgbClr val="191E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286" autoAdjust="0"/>
    <p:restoredTop sz="93252" autoAdjust="0"/>
  </p:normalViewPr>
  <p:slideViewPr>
    <p:cSldViewPr snapToGrid="0">
      <p:cViewPr varScale="1">
        <p:scale>
          <a:sx n="56" d="100"/>
          <a:sy n="56" d="100"/>
        </p:scale>
        <p:origin x="872" y="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AA4CC2-691F-4264-9E47-1AF8206193FB}" type="datetimeFigureOut">
              <a:rPr lang="en-US" smtClean="0"/>
              <a:t>10/18/2024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5D424B-2219-43BE-9594-4A69AC4E38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7801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5D424B-2219-43BE-9594-4A69AC4E381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2740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5D424B-2219-43BE-9594-4A69AC4E381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2880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DCD4E-1908-BE3B-27D6-8FE4D15785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7297AB-FC31-AF20-EE4A-BBB4C562E4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E3F553-E008-A656-5FB2-C560B8798F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10/18/2024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C7E211-B9A0-CFBD-D8DD-A96B7D1628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08073-F1E2-4D06-91EC-BE60D03C9C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975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E102CD-6A73-A61C-B63C-7675ECDF4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CB84194-62DA-8E0E-B340-63A42BC3FC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26922F-95B1-2E99-F6E6-3957EF842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10/18/2024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E76E98-FDD3-DFE8-8FFF-99C4DBC08D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075522-FFB8-C00C-F8A4-CB59998218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173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ADE882C-613E-25AA-1112-0902F4B0851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ED740A-7A36-4067-7ECA-372E499105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261474-E40D-CD0F-A054-5214F72B1B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10/18/2024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406164-8917-24A6-E3A0-1A73419FC2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7BEEBE-F9C7-6DE6-B2A2-712FCFBCBA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2232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434A00-0F1B-F747-4944-0977730CA9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B1A908-0084-5140-4AE7-D52965432A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5C7EC7-1ECB-37B5-32F0-1481E4C20A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10/18/2024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2E0D04-D6E5-36FC-AA2F-AC200EB1DA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E449AE-58D7-68C4-8000-86B9AB3022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4850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ED155-DA4B-FCCB-2DCA-0F5CC78B27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829420-8DBC-F582-C551-1656D98A97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5D663F-45E8-EA6A-CD07-467BD9D59D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10/18/2024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9A7ACD-24AF-82AF-6F55-1BDBAD8836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7C1B03-3C42-0436-8370-EE4E1FE8ED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635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D43264-B423-3A32-FC7D-7A7BE9E63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29A682-70F9-E009-8B1E-65BB6D978B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A1C8D1-57AD-2859-63B7-0AFB20A841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D8F4EB-AD26-AE60-9743-838E3EB471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10/18/2024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419461-2A39-E85C-D58E-50AE58B172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441AB0-9131-5ACB-AD7C-1140A2C1CB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0380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651C8-E2BD-7163-5C1E-7503EFD1D8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B1F9FC-6055-9CA2-0776-4E26E0BC0A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A62932-4158-F831-D0E7-ED1FEC389F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C8FFEBC-487D-BDBF-C788-A2888BE6BFE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CB5ECA3-E5A6-65F1-0313-DFD941F0B4A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64F4D9E-5D43-71E9-446E-F8C5F3BF1D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10/18/2024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F80D91-60D6-1DF9-3BC0-63FE785B8E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7D4C3D3-8CF0-79D5-A0D7-B21C9D7F7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5823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046ED5-EA3F-5075-6278-421FA8584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36D2CE-4190-BFC6-DA23-76E5F40704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10/18/2024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8F525F-3B7B-AB83-0042-D8C3736DC1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342F0D-F090-B3CB-62E0-AE5C899D8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8744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4B82B50-E785-ECAE-9C12-E9B464AB3A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10/18/2024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17CD8E-957A-DB64-33F0-9FB611C2B0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0617C5-0112-4B0A-4464-24AC363FA7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36043-5D16-894E-B6C0-E6FC563D9C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E6A784-2CA6-6EF0-AD19-5098B77D34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6DD11D-73D7-BEE1-0183-D073ECFBE1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8AFD32-406B-06C8-D031-AC49B545E5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10/18/2024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A743B6-B545-D021-3A3D-558B73B901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47F536-DAEE-397B-6D42-87B20EA46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8481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5A0D2C-D721-2B74-6398-0EDC3159D7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C1A067C-CA3A-8B68-F09D-043C2022E77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328F94-B38A-1B79-58E9-16603E91D9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7E0D52-4C92-067A-D794-CEF82C2BC0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10/18/2024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D9D159-46EB-51DE-28A5-DDDA4E41AB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955453-6946-7408-704A-FB247C1315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2369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1C38D"/>
            </a:gs>
            <a:gs pos="41000">
              <a:srgbClr val="132D46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AB6984D-C4B6-01CD-7915-BDA0D294F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272719-F47E-3C5D-2804-002F7AD4AF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9470FE-2CDA-8B98-A1FB-3EAED047B2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10/18/2024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628B81-1C80-84CD-CE14-78E7893ED8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7DF501-6920-1F08-C9A5-F260F4FF8E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277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6" r:id="rId1"/>
    <p:sldLayoutId id="2147483777" r:id="rId2"/>
    <p:sldLayoutId id="2147483778" r:id="rId3"/>
    <p:sldLayoutId id="2147483779" r:id="rId4"/>
    <p:sldLayoutId id="2147483780" r:id="rId5"/>
    <p:sldLayoutId id="2147483781" r:id="rId6"/>
    <p:sldLayoutId id="2147483782" r:id="rId7"/>
    <p:sldLayoutId id="2147483783" r:id="rId8"/>
    <p:sldLayoutId id="2147483784" r:id="rId9"/>
    <p:sldLayoutId id="2147483785" r:id="rId10"/>
    <p:sldLayoutId id="214748378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f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jfif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jfif"/><Relationship Id="rId9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2199C3-4404-9D99-BE07-E8E9428BF3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06948" y="5008771"/>
            <a:ext cx="5769052" cy="2966937"/>
          </a:xfrm>
        </p:spPr>
        <p:txBody>
          <a:bodyPr>
            <a:noAutofit/>
          </a:bodyPr>
          <a:lstStyle/>
          <a:p>
            <a:pPr algn="l">
              <a:spcBef>
                <a:spcPts val="1200"/>
              </a:spcBef>
            </a:pPr>
            <a:r>
              <a:rPr lang="en-US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Co Smart Supply Chain  | </a:t>
            </a:r>
            <a:r>
              <a:rPr lang="en-US" sz="4400" dirty="0">
                <a:solidFill>
                  <a:srgbClr val="00E68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Azure</a:t>
            </a:r>
            <a:r>
              <a:rPr lang="en-US" sz="4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 Data Engineering project</a:t>
            </a:r>
            <a:br>
              <a:rPr lang="en-US" u="none" strike="noStrike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</a:br>
            <a:br>
              <a:rPr lang="en-US" u="none" strike="noStrike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</a:br>
            <a:br>
              <a:rPr lang="en-US" u="none" strike="noStrike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</a:br>
            <a:r>
              <a:rPr lang="en-US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presented by : </a:t>
            </a:r>
            <a:b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</a:br>
            <a:r>
              <a:rPr lang="en-US" sz="2400" dirty="0">
                <a:solidFill>
                  <a:srgbClr val="00E68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SHR1_AIS4_M1d </a:t>
            </a:r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TEAM </a:t>
            </a:r>
            <a:b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</a:br>
            <a:b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</a:br>
            <a:b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</a:br>
            <a:b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</a:br>
            <a:endParaRPr 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72D3A13-E904-9293-202E-77D19A0A88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148" t="2961" r="3318" b="-3825"/>
          <a:stretch/>
        </p:blipFill>
        <p:spPr>
          <a:xfrm>
            <a:off x="-165100" y="2899122"/>
            <a:ext cx="4438662" cy="4092298"/>
          </a:xfrm>
          <a:custGeom>
            <a:avLst/>
            <a:gdLst/>
            <a:ahLst/>
            <a:cxnLst/>
            <a:rect l="l" t="t" r="r" b="b"/>
            <a:pathLst>
              <a:path w="5031136" h="5031136">
                <a:moveTo>
                  <a:pt x="2515568" y="0"/>
                </a:moveTo>
                <a:cubicBezTo>
                  <a:pt x="3904878" y="0"/>
                  <a:pt x="5031136" y="1126258"/>
                  <a:pt x="5031136" y="2515568"/>
                </a:cubicBezTo>
                <a:cubicBezTo>
                  <a:pt x="5031136" y="3904878"/>
                  <a:pt x="3904878" y="5031136"/>
                  <a:pt x="2515568" y="5031136"/>
                </a:cubicBezTo>
                <a:cubicBezTo>
                  <a:pt x="1126258" y="5031136"/>
                  <a:pt x="0" y="3904878"/>
                  <a:pt x="0" y="2515568"/>
                </a:cubicBezTo>
                <a:cubicBezTo>
                  <a:pt x="0" y="1126258"/>
                  <a:pt x="1126258" y="0"/>
                  <a:pt x="2515568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285963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A246349-3D8F-F09D-632E-7689B8C48820}"/>
              </a:ext>
            </a:extLst>
          </p:cNvPr>
          <p:cNvSpPr txBox="1"/>
          <p:nvPr/>
        </p:nvSpPr>
        <p:spPr>
          <a:xfrm>
            <a:off x="5417526" y="6048517"/>
            <a:ext cx="669496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>
                    <a:lumMod val="75000"/>
                  </a:schemeClr>
                </a:solidFill>
                <a:effectLst>
                  <a:outerShdw blurRad="165100" dist="203200" sx="106000" sy="106000" algn="tr" rotWithShape="0">
                    <a:srgbClr val="01C38D">
                      <a:alpha val="45000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Project implementation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8D3B431-C0C3-83FB-DDD0-7A8ABAFDA60B}"/>
              </a:ext>
            </a:extLst>
          </p:cNvPr>
          <p:cNvSpPr txBox="1"/>
          <p:nvPr/>
        </p:nvSpPr>
        <p:spPr>
          <a:xfrm>
            <a:off x="192910" y="-33840"/>
            <a:ext cx="1089480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111000"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cs typeface="Arial"/>
                <a:sym typeface="Arial"/>
              </a:rPr>
              <a:t> we have raw</a:t>
            </a:r>
            <a:r>
              <a:rPr kumimoji="0" lang="en-US" b="1" i="0" u="none" strike="noStrike" kern="0" cap="none" spc="0" normalizeH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cs typeface="Arial"/>
                <a:sym typeface="Arial"/>
              </a:rPr>
              <a:t> csv data file , and the description of each column .</a:t>
            </a: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42D497B0-56D9-66BC-2335-E8E6D6C76E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00" b="10167"/>
          <a:stretch/>
        </p:blipFill>
        <p:spPr>
          <a:xfrm>
            <a:off x="20954" y="612492"/>
            <a:ext cx="12139053" cy="551430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8D3B431-C0C3-83FB-DDD0-7A8ABAFDA60B}"/>
              </a:ext>
            </a:extLst>
          </p:cNvPr>
          <p:cNvSpPr txBox="1"/>
          <p:nvPr/>
        </p:nvSpPr>
        <p:spPr>
          <a:xfrm>
            <a:off x="13070710" y="372560"/>
            <a:ext cx="1089480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111000"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cs typeface="Arial"/>
                <a:sym typeface="Arial"/>
              </a:rPr>
              <a:t> ER</a:t>
            </a:r>
            <a:r>
              <a:rPr kumimoji="0" lang="en-US" b="1" i="0" u="none" strike="noStrike" kern="0" cap="none" spc="0" normalizeH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cs typeface="Arial"/>
                <a:sym typeface="Arial"/>
              </a:rPr>
              <a:t> diagram for dataset  .</a:t>
            </a: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2D497B0-56D9-66BC-2335-E8E6D6C76E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0" t="5475" r="940" b="5810"/>
          <a:stretch/>
        </p:blipFill>
        <p:spPr>
          <a:xfrm>
            <a:off x="12898754" y="1018891"/>
            <a:ext cx="12139053" cy="543602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8D3B431-C0C3-83FB-DDD0-7A8ABAFDA60B}"/>
              </a:ext>
            </a:extLst>
          </p:cNvPr>
          <p:cNvSpPr txBox="1"/>
          <p:nvPr/>
        </p:nvSpPr>
        <p:spPr>
          <a:xfrm>
            <a:off x="18049110" y="93160"/>
            <a:ext cx="1089480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111000"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cs typeface="Arial"/>
                <a:sym typeface="Arial"/>
              </a:rPr>
              <a:t> creating local</a:t>
            </a:r>
            <a:r>
              <a:rPr kumimoji="0" lang="en-US" b="1" i="0" u="none" strike="noStrike" kern="0" cap="none" spc="0" normalizeH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cs typeface="Arial"/>
                <a:sym typeface="Arial"/>
              </a:rPr>
              <a:t> SQL database using </a:t>
            </a:r>
            <a:r>
              <a:rPr kumimoji="0" lang="en-US" b="1" i="0" u="none" strike="noStrike" kern="0" cap="none" spc="0" normalizeH="0" noProof="0" dirty="0" err="1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cs typeface="Arial"/>
                <a:sym typeface="Arial"/>
              </a:rPr>
              <a:t>sql</a:t>
            </a:r>
            <a:r>
              <a:rPr kumimoji="0" lang="en-US" b="1" i="0" u="none" strike="noStrike" kern="0" cap="none" spc="0" normalizeH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cs typeface="Arial"/>
                <a:sym typeface="Arial"/>
              </a:rPr>
              <a:t> server management studio .</a:t>
            </a: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2D497B0-56D9-66BC-2335-E8E6D6C76E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94" b="10194"/>
          <a:stretch/>
        </p:blipFill>
        <p:spPr>
          <a:xfrm>
            <a:off x="17877154" y="739491"/>
            <a:ext cx="12139053" cy="5571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8105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A246349-3D8F-F09D-632E-7689B8C48820}"/>
              </a:ext>
            </a:extLst>
          </p:cNvPr>
          <p:cNvSpPr txBox="1"/>
          <p:nvPr/>
        </p:nvSpPr>
        <p:spPr>
          <a:xfrm>
            <a:off x="5417526" y="6048517"/>
            <a:ext cx="669496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>
                    <a:lumMod val="75000"/>
                  </a:schemeClr>
                </a:solidFill>
                <a:effectLst>
                  <a:outerShdw blurRad="165100" dist="203200" sx="106000" sy="106000" algn="tr" rotWithShape="0">
                    <a:srgbClr val="01C38D">
                      <a:alpha val="45000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Project implementation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8D3B431-C0C3-83FB-DDD0-7A8ABAFDA60B}"/>
              </a:ext>
            </a:extLst>
          </p:cNvPr>
          <p:cNvSpPr txBox="1"/>
          <p:nvPr/>
        </p:nvSpPr>
        <p:spPr>
          <a:xfrm>
            <a:off x="-13018431" y="118560"/>
            <a:ext cx="1089480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111000"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cs typeface="Arial"/>
                <a:sym typeface="Arial"/>
              </a:rPr>
              <a:t> we have raw</a:t>
            </a:r>
            <a:r>
              <a:rPr kumimoji="0" lang="en-US" b="1" i="0" u="none" strike="noStrike" kern="0" cap="none" spc="0" normalizeH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cs typeface="Arial"/>
                <a:sym typeface="Arial"/>
              </a:rPr>
              <a:t> csv data file , and the description of each column .</a:t>
            </a: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42D497B0-56D9-66BC-2335-E8E6D6C76E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00" b="10167"/>
          <a:stretch/>
        </p:blipFill>
        <p:spPr>
          <a:xfrm>
            <a:off x="-13190387" y="764892"/>
            <a:ext cx="12139053" cy="551430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8D3B431-C0C3-83FB-DDD0-7A8ABAFDA60B}"/>
              </a:ext>
            </a:extLst>
          </p:cNvPr>
          <p:cNvSpPr txBox="1"/>
          <p:nvPr/>
        </p:nvSpPr>
        <p:spPr>
          <a:xfrm>
            <a:off x="192910" y="118560"/>
            <a:ext cx="1089480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111000"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cs typeface="Arial"/>
                <a:sym typeface="Arial"/>
              </a:rPr>
              <a:t> ER</a:t>
            </a:r>
            <a:r>
              <a:rPr kumimoji="0" lang="en-US" b="1" i="0" u="none" strike="noStrike" kern="0" cap="none" spc="0" normalizeH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cs typeface="Arial"/>
                <a:sym typeface="Arial"/>
              </a:rPr>
              <a:t> diagram for dataset  .</a:t>
            </a: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2D497B0-56D9-66BC-2335-E8E6D6C76E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0" t="5475" r="940" b="5810"/>
          <a:stretch/>
        </p:blipFill>
        <p:spPr>
          <a:xfrm>
            <a:off x="20954" y="764891"/>
            <a:ext cx="12139053" cy="543602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8D3B431-C0C3-83FB-DDD0-7A8ABAFDA60B}"/>
              </a:ext>
            </a:extLst>
          </p:cNvPr>
          <p:cNvSpPr txBox="1"/>
          <p:nvPr/>
        </p:nvSpPr>
        <p:spPr>
          <a:xfrm>
            <a:off x="14648495" y="0"/>
            <a:ext cx="1089480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111000"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cs typeface="Arial"/>
                <a:sym typeface="Arial"/>
              </a:rPr>
              <a:t> creating local</a:t>
            </a:r>
            <a:r>
              <a:rPr kumimoji="0" lang="en-US" b="1" i="0" u="none" strike="noStrike" kern="0" cap="none" spc="0" normalizeH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cs typeface="Arial"/>
                <a:sym typeface="Arial"/>
              </a:rPr>
              <a:t> SQL database using </a:t>
            </a:r>
            <a:r>
              <a:rPr kumimoji="0" lang="en-US" b="1" i="0" u="none" strike="noStrike" kern="0" cap="none" spc="0" normalizeH="0" noProof="0" dirty="0" err="1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cs typeface="Arial"/>
                <a:sym typeface="Arial"/>
              </a:rPr>
              <a:t>sql</a:t>
            </a:r>
            <a:r>
              <a:rPr kumimoji="0" lang="en-US" b="1" i="0" u="none" strike="noStrike" kern="0" cap="none" spc="0" normalizeH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cs typeface="Arial"/>
                <a:sym typeface="Arial"/>
              </a:rPr>
              <a:t> server management studio .</a:t>
            </a: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2D497B0-56D9-66BC-2335-E8E6D6C76E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94" b="10194"/>
          <a:stretch/>
        </p:blipFill>
        <p:spPr>
          <a:xfrm>
            <a:off x="14476539" y="646331"/>
            <a:ext cx="12139053" cy="5571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0016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A246349-3D8F-F09D-632E-7689B8C48820}"/>
              </a:ext>
            </a:extLst>
          </p:cNvPr>
          <p:cNvSpPr txBox="1"/>
          <p:nvPr/>
        </p:nvSpPr>
        <p:spPr>
          <a:xfrm>
            <a:off x="5417526" y="6048517"/>
            <a:ext cx="669496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>
                    <a:lumMod val="75000"/>
                  </a:schemeClr>
                </a:solidFill>
                <a:effectLst>
                  <a:outerShdw blurRad="165100" dist="203200" sx="106000" sy="106000" algn="tr" rotWithShape="0">
                    <a:srgbClr val="01C38D">
                      <a:alpha val="45000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Project implementation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8D3B431-C0C3-83FB-DDD0-7A8ABAFDA60B}"/>
              </a:ext>
            </a:extLst>
          </p:cNvPr>
          <p:cNvSpPr txBox="1"/>
          <p:nvPr/>
        </p:nvSpPr>
        <p:spPr>
          <a:xfrm>
            <a:off x="-13049675" y="697366"/>
            <a:ext cx="1089480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111000"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cs typeface="Arial"/>
                <a:sym typeface="Arial"/>
              </a:rPr>
              <a:t> we have raw</a:t>
            </a:r>
            <a:r>
              <a:rPr kumimoji="0" lang="en-US" b="1" i="0" u="none" strike="noStrike" kern="0" cap="none" spc="0" normalizeH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cs typeface="Arial"/>
                <a:sym typeface="Arial"/>
              </a:rPr>
              <a:t> csv data file , and the description of each column .</a:t>
            </a: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42D497B0-56D9-66BC-2335-E8E6D6C76E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00" b="10167"/>
          <a:stretch/>
        </p:blipFill>
        <p:spPr>
          <a:xfrm>
            <a:off x="-13221631" y="1343698"/>
            <a:ext cx="12139053" cy="551430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8D3B431-C0C3-83FB-DDD0-7A8ABAFDA60B}"/>
              </a:ext>
            </a:extLst>
          </p:cNvPr>
          <p:cNvSpPr txBox="1"/>
          <p:nvPr/>
        </p:nvSpPr>
        <p:spPr>
          <a:xfrm>
            <a:off x="-12871875" y="138566"/>
            <a:ext cx="1089480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111000"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cs typeface="Arial"/>
                <a:sym typeface="Arial"/>
              </a:rPr>
              <a:t> ER</a:t>
            </a:r>
            <a:r>
              <a:rPr kumimoji="0" lang="en-US" b="1" i="0" u="none" strike="noStrike" kern="0" cap="none" spc="0" normalizeH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cs typeface="Arial"/>
                <a:sym typeface="Arial"/>
              </a:rPr>
              <a:t> diagram for dataset  .</a:t>
            </a: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2D497B0-56D9-66BC-2335-E8E6D6C76E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0" t="5475" r="940" b="5810"/>
          <a:stretch/>
        </p:blipFill>
        <p:spPr>
          <a:xfrm>
            <a:off x="-13043831" y="784897"/>
            <a:ext cx="12139053" cy="543602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8D3B431-C0C3-83FB-DDD0-7A8ABAFDA60B}"/>
              </a:ext>
            </a:extLst>
          </p:cNvPr>
          <p:cNvSpPr txBox="1"/>
          <p:nvPr/>
        </p:nvSpPr>
        <p:spPr>
          <a:xfrm>
            <a:off x="167510" y="-50800"/>
            <a:ext cx="1089480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111000"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cs typeface="Arial"/>
                <a:sym typeface="Arial"/>
              </a:rPr>
              <a:t> creating local</a:t>
            </a:r>
            <a:r>
              <a:rPr kumimoji="0" lang="en-US" b="1" i="0" u="none" strike="noStrike" kern="0" cap="none" spc="0" normalizeH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cs typeface="Arial"/>
                <a:sym typeface="Arial"/>
              </a:rPr>
              <a:t> SQL database using </a:t>
            </a:r>
            <a:r>
              <a:rPr kumimoji="0" lang="en-US" b="1" i="0" u="none" strike="noStrike" kern="0" cap="none" spc="0" normalizeH="0" noProof="0" dirty="0" err="1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cs typeface="Arial"/>
                <a:sym typeface="Arial"/>
              </a:rPr>
              <a:t>sql</a:t>
            </a:r>
            <a:r>
              <a:rPr kumimoji="0" lang="en-US" b="1" i="0" u="none" strike="noStrike" kern="0" cap="none" spc="0" normalizeH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cs typeface="Arial"/>
                <a:sym typeface="Arial"/>
              </a:rPr>
              <a:t> server management studio .</a:t>
            </a: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2D497B0-56D9-66BC-2335-E8E6D6C76E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94" b="10194"/>
          <a:stretch/>
        </p:blipFill>
        <p:spPr>
          <a:xfrm>
            <a:off x="-4446" y="595531"/>
            <a:ext cx="12139053" cy="5571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1078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A246349-3D8F-F09D-632E-7689B8C48820}"/>
              </a:ext>
            </a:extLst>
          </p:cNvPr>
          <p:cNvSpPr txBox="1"/>
          <p:nvPr/>
        </p:nvSpPr>
        <p:spPr>
          <a:xfrm>
            <a:off x="5417526" y="6048517"/>
            <a:ext cx="669496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>
                    <a:lumMod val="75000"/>
                  </a:schemeClr>
                </a:solidFill>
                <a:effectLst>
                  <a:outerShdw blurRad="165100" dist="203200" sx="106000" sy="106000" algn="tr" rotWithShape="0">
                    <a:srgbClr val="01C38D">
                      <a:alpha val="45000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Project implementation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8D3B431-C0C3-83FB-DDD0-7A8ABAFDA60B}"/>
              </a:ext>
            </a:extLst>
          </p:cNvPr>
          <p:cNvSpPr txBox="1"/>
          <p:nvPr/>
        </p:nvSpPr>
        <p:spPr>
          <a:xfrm>
            <a:off x="192910" y="-33840"/>
            <a:ext cx="1089480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111000"/>
              <a:tabLst/>
              <a:defRPr/>
            </a:pPr>
            <a:r>
              <a:rPr kumimoji="0" lang="en-US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cs typeface="Arial"/>
                <a:sym typeface="Arial"/>
              </a:rPr>
              <a:t>From data lake gen 2 to DB</a:t>
            </a:r>
            <a:r>
              <a:rPr kumimoji="0" lang="en-US" b="1" i="0" u="none" strike="noStrike" kern="0" cap="none" spc="0" normalizeH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cs typeface="Arial"/>
                <a:sym typeface="Arial"/>
              </a:rPr>
              <a:t> .</a:t>
            </a: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D497B0-56D9-66BC-2335-E8E6D6C76E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56" b="9156"/>
          <a:stretch/>
        </p:blipFill>
        <p:spPr>
          <a:xfrm>
            <a:off x="32384" y="617220"/>
            <a:ext cx="12139053" cy="557784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2D497B0-56D9-66BC-2335-E8E6D6C76E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56" b="9156"/>
          <a:stretch/>
        </p:blipFill>
        <p:spPr>
          <a:xfrm>
            <a:off x="12732384" y="640080"/>
            <a:ext cx="12139053" cy="557784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8D3B431-C0C3-83FB-DDD0-7A8ABAFDA60B}"/>
              </a:ext>
            </a:extLst>
          </p:cNvPr>
          <p:cNvSpPr txBox="1"/>
          <p:nvPr/>
        </p:nvSpPr>
        <p:spPr>
          <a:xfrm>
            <a:off x="16601310" y="928820"/>
            <a:ext cx="1089480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buClr>
                <a:srgbClr val="000000"/>
              </a:buClr>
              <a:defRPr/>
            </a:pPr>
            <a:endParaRPr lang="en-US" kern="0" dirty="0">
              <a:solidFill>
                <a:schemeClr val="bg1"/>
              </a:solidFill>
              <a:latin typeface="Arial"/>
              <a:cs typeface="Arial"/>
              <a:sym typeface="Arial"/>
            </a:endParaRPr>
          </a:p>
          <a:p>
            <a:pPr marL="285750" lvl="0" indent="-285750">
              <a:buClr>
                <a:schemeClr val="bg1"/>
              </a:buClr>
              <a:buSzPct val="111000"/>
              <a:buFont typeface="Wingdings" panose="05000000000000000000" pitchFamily="2" charset="2"/>
              <a:buChar char="q"/>
              <a:defRPr/>
            </a:pPr>
            <a:r>
              <a:rPr lang="en-US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  <a:sym typeface="Arial"/>
              </a:rPr>
              <a:t> Data lake gen 2.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2D497B0-56D9-66BC-2335-E8E6D6C76E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56" b="9156"/>
          <a:stretch/>
        </p:blipFill>
        <p:spPr>
          <a:xfrm>
            <a:off x="16440784" y="1579880"/>
            <a:ext cx="12139053" cy="557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0392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A246349-3D8F-F09D-632E-7689B8C48820}"/>
              </a:ext>
            </a:extLst>
          </p:cNvPr>
          <p:cNvSpPr txBox="1"/>
          <p:nvPr/>
        </p:nvSpPr>
        <p:spPr>
          <a:xfrm>
            <a:off x="5417526" y="6048517"/>
            <a:ext cx="669496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>
                    <a:lumMod val="75000"/>
                  </a:schemeClr>
                </a:solidFill>
                <a:effectLst>
                  <a:outerShdw blurRad="165100" dist="203200" sx="106000" sy="106000" algn="tr" rotWithShape="0">
                    <a:srgbClr val="01C38D">
                      <a:alpha val="45000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Project implementation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8D3B431-C0C3-83FB-DDD0-7A8ABAFDA60B}"/>
              </a:ext>
            </a:extLst>
          </p:cNvPr>
          <p:cNvSpPr txBox="1"/>
          <p:nvPr/>
        </p:nvSpPr>
        <p:spPr>
          <a:xfrm>
            <a:off x="-13035772" y="0"/>
            <a:ext cx="1089480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111000"/>
              <a:tabLst/>
              <a:defRPr/>
            </a:pPr>
            <a:r>
              <a:rPr kumimoji="0" lang="en-US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cs typeface="Arial"/>
                <a:sym typeface="Arial"/>
              </a:rPr>
              <a:t>From data lake gen 2 to DB</a:t>
            </a:r>
            <a:r>
              <a:rPr kumimoji="0" lang="en-US" b="1" i="0" u="none" strike="noStrike" kern="0" cap="none" spc="0" normalizeH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cs typeface="Arial"/>
                <a:sym typeface="Arial"/>
              </a:rPr>
              <a:t> .</a:t>
            </a: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D497B0-56D9-66BC-2335-E8E6D6C76E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56" b="9156"/>
          <a:stretch/>
        </p:blipFill>
        <p:spPr>
          <a:xfrm>
            <a:off x="-13196298" y="651060"/>
            <a:ext cx="12139053" cy="557784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2D497B0-56D9-66BC-2335-E8E6D6C76E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56" b="9156"/>
          <a:stretch/>
        </p:blipFill>
        <p:spPr>
          <a:xfrm>
            <a:off x="26473" y="470677"/>
            <a:ext cx="12139053" cy="557784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8D3B431-C0C3-83FB-DDD0-7A8ABAFDA60B}"/>
              </a:ext>
            </a:extLst>
          </p:cNvPr>
          <p:cNvSpPr txBox="1"/>
          <p:nvPr/>
        </p:nvSpPr>
        <p:spPr>
          <a:xfrm>
            <a:off x="15051910" y="0"/>
            <a:ext cx="1089480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buClr>
                <a:srgbClr val="000000"/>
              </a:buClr>
              <a:defRPr/>
            </a:pPr>
            <a:endParaRPr lang="en-US" kern="0" dirty="0">
              <a:solidFill>
                <a:schemeClr val="bg1"/>
              </a:solidFill>
              <a:latin typeface="Arial"/>
              <a:cs typeface="Arial"/>
              <a:sym typeface="Arial"/>
            </a:endParaRPr>
          </a:p>
          <a:p>
            <a:pPr marL="285750" lvl="0" indent="-285750">
              <a:buClr>
                <a:schemeClr val="bg1"/>
              </a:buClr>
              <a:buSzPct val="111000"/>
              <a:buFont typeface="Wingdings" panose="05000000000000000000" pitchFamily="2" charset="2"/>
              <a:buChar char="q"/>
              <a:defRPr/>
            </a:pPr>
            <a:r>
              <a:rPr lang="en-US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  <a:sym typeface="Arial"/>
              </a:rPr>
              <a:t> Data lake gen 2.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2D497B0-56D9-66BC-2335-E8E6D6C76E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56" b="9156"/>
          <a:stretch/>
        </p:blipFill>
        <p:spPr>
          <a:xfrm>
            <a:off x="14891384" y="651060"/>
            <a:ext cx="12139053" cy="557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894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A246349-3D8F-F09D-632E-7689B8C48820}"/>
              </a:ext>
            </a:extLst>
          </p:cNvPr>
          <p:cNvSpPr txBox="1"/>
          <p:nvPr/>
        </p:nvSpPr>
        <p:spPr>
          <a:xfrm>
            <a:off x="5417526" y="6048517"/>
            <a:ext cx="669496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>
                    <a:lumMod val="75000"/>
                  </a:schemeClr>
                </a:solidFill>
                <a:effectLst>
                  <a:outerShdw blurRad="165100" dist="203200" sx="106000" sy="106000" algn="tr" rotWithShape="0">
                    <a:srgbClr val="01C38D">
                      <a:alpha val="45000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Project implementation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8D3B431-C0C3-83FB-DDD0-7A8ABAFDA60B}"/>
              </a:ext>
            </a:extLst>
          </p:cNvPr>
          <p:cNvSpPr txBox="1"/>
          <p:nvPr/>
        </p:nvSpPr>
        <p:spPr>
          <a:xfrm>
            <a:off x="-13035772" y="0"/>
            <a:ext cx="1089480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111000"/>
              <a:tabLst/>
              <a:defRPr/>
            </a:pPr>
            <a:r>
              <a:rPr kumimoji="0" lang="en-US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cs typeface="Arial"/>
                <a:sym typeface="Arial"/>
              </a:rPr>
              <a:t>From data lake gen 2 to DB</a:t>
            </a:r>
            <a:r>
              <a:rPr kumimoji="0" lang="en-US" b="1" i="0" u="none" strike="noStrike" kern="0" cap="none" spc="0" normalizeH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cs typeface="Arial"/>
                <a:sym typeface="Arial"/>
              </a:rPr>
              <a:t> .</a:t>
            </a: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D497B0-56D9-66BC-2335-E8E6D6C76E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56" b="9156"/>
          <a:stretch/>
        </p:blipFill>
        <p:spPr>
          <a:xfrm>
            <a:off x="-13196298" y="651060"/>
            <a:ext cx="12139053" cy="557784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2D497B0-56D9-66BC-2335-E8E6D6C76E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56" b="9156"/>
          <a:stretch/>
        </p:blipFill>
        <p:spPr>
          <a:xfrm>
            <a:off x="-13657895" y="1317317"/>
            <a:ext cx="12139053" cy="557784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8D3B431-C0C3-83FB-DDD0-7A8ABAFDA60B}"/>
              </a:ext>
            </a:extLst>
          </p:cNvPr>
          <p:cNvSpPr txBox="1"/>
          <p:nvPr/>
        </p:nvSpPr>
        <p:spPr>
          <a:xfrm>
            <a:off x="186999" y="-112358"/>
            <a:ext cx="1089480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buClr>
                <a:srgbClr val="000000"/>
              </a:buClr>
              <a:defRPr/>
            </a:pPr>
            <a:endParaRPr lang="en-US" kern="0" dirty="0">
              <a:solidFill>
                <a:schemeClr val="bg1"/>
              </a:solidFill>
              <a:latin typeface="Arial"/>
              <a:cs typeface="Arial"/>
              <a:sym typeface="Arial"/>
            </a:endParaRPr>
          </a:p>
          <a:p>
            <a:pPr marL="285750" lvl="0" indent="-285750">
              <a:buClr>
                <a:schemeClr val="bg1"/>
              </a:buClr>
              <a:buSzPct val="111000"/>
              <a:buFont typeface="Wingdings" panose="05000000000000000000" pitchFamily="2" charset="2"/>
              <a:buChar char="q"/>
              <a:defRPr/>
            </a:pPr>
            <a:r>
              <a:rPr lang="en-US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  <a:sym typeface="Arial"/>
              </a:rPr>
              <a:t> Data lake gen 2.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2D497B0-56D9-66BC-2335-E8E6D6C76E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56" b="9156"/>
          <a:stretch/>
        </p:blipFill>
        <p:spPr>
          <a:xfrm>
            <a:off x="26473" y="538702"/>
            <a:ext cx="12139053" cy="557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0714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A246349-3D8F-F09D-632E-7689B8C48820}"/>
              </a:ext>
            </a:extLst>
          </p:cNvPr>
          <p:cNvSpPr txBox="1"/>
          <p:nvPr/>
        </p:nvSpPr>
        <p:spPr>
          <a:xfrm>
            <a:off x="5417526" y="6048517"/>
            <a:ext cx="669496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>
                    <a:lumMod val="75000"/>
                  </a:schemeClr>
                </a:solidFill>
                <a:effectLst>
                  <a:outerShdw blurRad="165100" dist="203200" sx="106000" sy="106000" algn="tr" rotWithShape="0">
                    <a:srgbClr val="01C38D">
                      <a:alpha val="45000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Project implementation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8D3B431-C0C3-83FB-DDD0-7A8ABAFDA60B}"/>
              </a:ext>
            </a:extLst>
          </p:cNvPr>
          <p:cNvSpPr txBox="1"/>
          <p:nvPr/>
        </p:nvSpPr>
        <p:spPr>
          <a:xfrm>
            <a:off x="192910" y="-33840"/>
            <a:ext cx="1089480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buClr>
                <a:srgbClr val="000000"/>
              </a:buClr>
              <a:defRPr/>
            </a:pPr>
            <a:endParaRPr lang="en-US" kern="0" dirty="0">
              <a:solidFill>
                <a:schemeClr val="bg1"/>
              </a:solidFill>
              <a:latin typeface="Arial"/>
              <a:cs typeface="Arial"/>
              <a:sym typeface="Arial"/>
            </a:endParaRPr>
          </a:p>
          <a:p>
            <a:pPr marL="285750" lvl="0" indent="-285750">
              <a:buClr>
                <a:schemeClr val="bg1"/>
              </a:buClr>
              <a:buSzPct val="111000"/>
              <a:buFont typeface="Wingdings" panose="05000000000000000000" pitchFamily="2" charset="2"/>
              <a:buChar char="q"/>
              <a:defRPr/>
            </a:pPr>
            <a:r>
              <a:rPr lang="en-US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  <a:sym typeface="Arial"/>
              </a:rPr>
              <a:t> DWH schema.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D497B0-56D9-66BC-2335-E8E6D6C76E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1" t="5560" r="3189" b="5407"/>
          <a:stretch/>
        </p:blipFill>
        <p:spPr>
          <a:xfrm>
            <a:off x="79507" y="578201"/>
            <a:ext cx="12032985" cy="560542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8D3B431-C0C3-83FB-DDD0-7A8ABAFDA60B}"/>
              </a:ext>
            </a:extLst>
          </p:cNvPr>
          <p:cNvSpPr txBox="1"/>
          <p:nvPr/>
        </p:nvSpPr>
        <p:spPr>
          <a:xfrm>
            <a:off x="12918310" y="-33840"/>
            <a:ext cx="1089480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buClr>
                <a:srgbClr val="000000"/>
              </a:buClr>
              <a:defRPr/>
            </a:pPr>
            <a:endParaRPr lang="en-US" kern="0" dirty="0">
              <a:solidFill>
                <a:schemeClr val="bg1"/>
              </a:solidFill>
              <a:latin typeface="Arial"/>
              <a:cs typeface="Arial"/>
              <a:sym typeface="Arial"/>
            </a:endParaRPr>
          </a:p>
          <a:p>
            <a:pPr marL="285750" lvl="0" indent="-285750">
              <a:buClr>
                <a:schemeClr val="bg1"/>
              </a:buClr>
              <a:buSzPct val="111000"/>
              <a:buFont typeface="Wingdings" panose="05000000000000000000" pitchFamily="2" charset="2"/>
              <a:buChar char="q"/>
              <a:defRPr/>
            </a:pPr>
            <a:r>
              <a:rPr lang="en-US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  <a:sym typeface="Arial"/>
              </a:rPr>
              <a:t> DWH.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2D497B0-56D9-66BC-2335-E8E6D6C76E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98" b="2198"/>
          <a:stretch/>
        </p:blipFill>
        <p:spPr>
          <a:xfrm>
            <a:off x="12757784" y="617220"/>
            <a:ext cx="12139053" cy="55778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2D497B0-56D9-66BC-2335-E8E6D6C76E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05" b="4505"/>
          <a:stretch/>
        </p:blipFill>
        <p:spPr>
          <a:xfrm>
            <a:off x="14738984" y="769620"/>
            <a:ext cx="12139053" cy="557784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8D3B431-C0C3-83FB-DDD0-7A8ABAFDA60B}"/>
              </a:ext>
            </a:extLst>
          </p:cNvPr>
          <p:cNvSpPr txBox="1"/>
          <p:nvPr/>
        </p:nvSpPr>
        <p:spPr>
          <a:xfrm>
            <a:off x="16880710" y="279850"/>
            <a:ext cx="1089480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buClr>
                <a:srgbClr val="000000"/>
              </a:buClr>
              <a:defRPr/>
            </a:pPr>
            <a:endParaRPr lang="en-US" kern="0" dirty="0">
              <a:solidFill>
                <a:schemeClr val="bg1"/>
              </a:solidFill>
              <a:latin typeface="Arial"/>
              <a:cs typeface="Arial"/>
              <a:sym typeface="Arial"/>
            </a:endParaRPr>
          </a:p>
          <a:p>
            <a:pPr marL="285750" lvl="0" indent="-285750">
              <a:buClr>
                <a:schemeClr val="bg1"/>
              </a:buClr>
              <a:buSzPct val="111000"/>
              <a:buFont typeface="Wingdings" panose="05000000000000000000" pitchFamily="2" charset="2"/>
              <a:buChar char="q"/>
              <a:defRPr/>
            </a:pPr>
            <a:r>
              <a:rPr lang="en-US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  <a:sym typeface="Arial"/>
              </a:rPr>
              <a:t> Azure Synapse Analytics.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2D497B0-56D9-66BC-2335-E8E6D6C76E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05" b="4505"/>
          <a:stretch/>
        </p:blipFill>
        <p:spPr>
          <a:xfrm>
            <a:off x="16720184" y="930910"/>
            <a:ext cx="12139053" cy="557784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8D3B431-C0C3-83FB-DDD0-7A8ABAFDA60B}"/>
              </a:ext>
            </a:extLst>
          </p:cNvPr>
          <p:cNvSpPr txBox="1"/>
          <p:nvPr/>
        </p:nvSpPr>
        <p:spPr>
          <a:xfrm>
            <a:off x="18861910" y="441140"/>
            <a:ext cx="1089480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buClr>
                <a:srgbClr val="000000"/>
              </a:buClr>
              <a:defRPr/>
            </a:pPr>
            <a:endParaRPr lang="en-US" kern="0" dirty="0">
              <a:solidFill>
                <a:schemeClr val="bg1"/>
              </a:solidFill>
              <a:latin typeface="Arial"/>
              <a:cs typeface="Arial"/>
              <a:sym typeface="Arial"/>
            </a:endParaRPr>
          </a:p>
          <a:p>
            <a:pPr marL="285750" lvl="0" indent="-285750">
              <a:buClr>
                <a:schemeClr val="bg1"/>
              </a:buClr>
              <a:buSzPct val="111000"/>
              <a:buFont typeface="Wingdings" panose="05000000000000000000" pitchFamily="2" charset="2"/>
              <a:buChar char="q"/>
              <a:defRPr/>
            </a:pPr>
            <a:r>
              <a:rPr lang="en-US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  <a:sym typeface="Arial"/>
              </a:rPr>
              <a:t> Azure Synapse Analytics.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2D497B0-56D9-66BC-2335-E8E6D6C76ED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56" b="9156"/>
          <a:stretch/>
        </p:blipFill>
        <p:spPr>
          <a:xfrm>
            <a:off x="18701384" y="1092200"/>
            <a:ext cx="12139053" cy="557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4657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A246349-3D8F-F09D-632E-7689B8C48820}"/>
              </a:ext>
            </a:extLst>
          </p:cNvPr>
          <p:cNvSpPr txBox="1"/>
          <p:nvPr/>
        </p:nvSpPr>
        <p:spPr>
          <a:xfrm>
            <a:off x="5417526" y="6048517"/>
            <a:ext cx="669496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>
                    <a:lumMod val="75000"/>
                  </a:schemeClr>
                </a:solidFill>
                <a:effectLst>
                  <a:outerShdw blurRad="165100" dist="203200" sx="106000" sy="106000" algn="tr" rotWithShape="0">
                    <a:srgbClr val="01C38D">
                      <a:alpha val="45000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Project implementation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8D3B431-C0C3-83FB-DDD0-7A8ABAFDA60B}"/>
              </a:ext>
            </a:extLst>
          </p:cNvPr>
          <p:cNvSpPr txBox="1"/>
          <p:nvPr/>
        </p:nvSpPr>
        <p:spPr>
          <a:xfrm>
            <a:off x="-13116690" y="563979"/>
            <a:ext cx="1089480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buClr>
                <a:srgbClr val="000000"/>
              </a:buClr>
              <a:defRPr/>
            </a:pPr>
            <a:endParaRPr lang="en-US" kern="0" dirty="0">
              <a:solidFill>
                <a:schemeClr val="bg1"/>
              </a:solidFill>
              <a:latin typeface="Arial"/>
              <a:cs typeface="Arial"/>
              <a:sym typeface="Arial"/>
            </a:endParaRPr>
          </a:p>
          <a:p>
            <a:pPr marL="285750" lvl="0" indent="-285750">
              <a:buClr>
                <a:schemeClr val="bg1"/>
              </a:buClr>
              <a:buSzPct val="111000"/>
              <a:buFont typeface="Wingdings" panose="05000000000000000000" pitchFamily="2" charset="2"/>
              <a:buChar char="q"/>
              <a:defRPr/>
            </a:pPr>
            <a:r>
              <a:rPr lang="en-US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  <a:sym typeface="Arial"/>
              </a:rPr>
              <a:t> DWH schema.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D497B0-56D9-66BC-2335-E8E6D6C76E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1" t="5560" r="3189" b="5407"/>
          <a:stretch/>
        </p:blipFill>
        <p:spPr>
          <a:xfrm>
            <a:off x="-13230093" y="1176020"/>
            <a:ext cx="12032985" cy="560542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8D3B431-C0C3-83FB-DDD0-7A8ABAFDA60B}"/>
              </a:ext>
            </a:extLst>
          </p:cNvPr>
          <p:cNvSpPr txBox="1"/>
          <p:nvPr/>
        </p:nvSpPr>
        <p:spPr>
          <a:xfrm>
            <a:off x="197151" y="-129583"/>
            <a:ext cx="1089480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buClr>
                <a:srgbClr val="000000"/>
              </a:buClr>
              <a:defRPr/>
            </a:pPr>
            <a:endParaRPr lang="en-US" kern="0" dirty="0">
              <a:solidFill>
                <a:schemeClr val="bg1"/>
              </a:solidFill>
              <a:latin typeface="Arial"/>
              <a:cs typeface="Arial"/>
              <a:sym typeface="Arial"/>
            </a:endParaRPr>
          </a:p>
          <a:p>
            <a:pPr marL="285750" lvl="0" indent="-285750">
              <a:buClr>
                <a:schemeClr val="bg1"/>
              </a:buClr>
              <a:buSzPct val="111000"/>
              <a:buFont typeface="Wingdings" panose="05000000000000000000" pitchFamily="2" charset="2"/>
              <a:buChar char="q"/>
              <a:defRPr/>
            </a:pPr>
            <a:r>
              <a:rPr lang="en-US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  <a:sym typeface="Arial"/>
              </a:rPr>
              <a:t> DWH.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2D497B0-56D9-66BC-2335-E8E6D6C76E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98" b="2198"/>
          <a:stretch/>
        </p:blipFill>
        <p:spPr>
          <a:xfrm>
            <a:off x="36625" y="521477"/>
            <a:ext cx="12139053" cy="55778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2D497B0-56D9-66BC-2335-E8E6D6C76E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05" b="4505"/>
          <a:stretch/>
        </p:blipFill>
        <p:spPr>
          <a:xfrm>
            <a:off x="14434184" y="694296"/>
            <a:ext cx="12139053" cy="557784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8D3B431-C0C3-83FB-DDD0-7A8ABAFDA60B}"/>
              </a:ext>
            </a:extLst>
          </p:cNvPr>
          <p:cNvSpPr txBox="1"/>
          <p:nvPr/>
        </p:nvSpPr>
        <p:spPr>
          <a:xfrm>
            <a:off x="16575910" y="788726"/>
            <a:ext cx="1089480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buClr>
                <a:srgbClr val="000000"/>
              </a:buClr>
              <a:defRPr/>
            </a:pPr>
            <a:endParaRPr lang="en-US" kern="0" dirty="0">
              <a:solidFill>
                <a:schemeClr val="bg1"/>
              </a:solidFill>
              <a:latin typeface="Arial"/>
              <a:cs typeface="Arial"/>
              <a:sym typeface="Arial"/>
            </a:endParaRPr>
          </a:p>
          <a:p>
            <a:pPr marL="285750" lvl="0" indent="-285750">
              <a:buClr>
                <a:schemeClr val="bg1"/>
              </a:buClr>
              <a:buSzPct val="111000"/>
              <a:buFont typeface="Wingdings" panose="05000000000000000000" pitchFamily="2" charset="2"/>
              <a:buChar char="q"/>
              <a:defRPr/>
            </a:pPr>
            <a:r>
              <a:rPr lang="en-US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  <a:sym typeface="Arial"/>
              </a:rPr>
              <a:t> Azure Synapse Analytics.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2D497B0-56D9-66BC-2335-E8E6D6C76E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05" b="4505"/>
          <a:stretch/>
        </p:blipFill>
        <p:spPr>
          <a:xfrm>
            <a:off x="16415384" y="1439786"/>
            <a:ext cx="12139053" cy="557784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8D3B431-C0C3-83FB-DDD0-7A8ABAFDA60B}"/>
              </a:ext>
            </a:extLst>
          </p:cNvPr>
          <p:cNvSpPr txBox="1"/>
          <p:nvPr/>
        </p:nvSpPr>
        <p:spPr>
          <a:xfrm>
            <a:off x="18557110" y="1534216"/>
            <a:ext cx="1089480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buClr>
                <a:srgbClr val="000000"/>
              </a:buClr>
              <a:defRPr/>
            </a:pPr>
            <a:endParaRPr lang="en-US" kern="0" dirty="0">
              <a:solidFill>
                <a:schemeClr val="bg1"/>
              </a:solidFill>
              <a:latin typeface="Arial"/>
              <a:cs typeface="Arial"/>
              <a:sym typeface="Arial"/>
            </a:endParaRPr>
          </a:p>
          <a:p>
            <a:pPr marL="285750" lvl="0" indent="-285750">
              <a:buClr>
                <a:schemeClr val="bg1"/>
              </a:buClr>
              <a:buSzPct val="111000"/>
              <a:buFont typeface="Wingdings" panose="05000000000000000000" pitchFamily="2" charset="2"/>
              <a:buChar char="q"/>
              <a:defRPr/>
            </a:pPr>
            <a:r>
              <a:rPr lang="en-US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  <a:sym typeface="Arial"/>
              </a:rPr>
              <a:t> Azure Synapse Analytics.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2D497B0-56D9-66BC-2335-E8E6D6C76ED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56" b="9156"/>
          <a:stretch/>
        </p:blipFill>
        <p:spPr>
          <a:xfrm>
            <a:off x="18396584" y="2185276"/>
            <a:ext cx="12139053" cy="557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9514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A246349-3D8F-F09D-632E-7689B8C48820}"/>
              </a:ext>
            </a:extLst>
          </p:cNvPr>
          <p:cNvSpPr txBox="1"/>
          <p:nvPr/>
        </p:nvSpPr>
        <p:spPr>
          <a:xfrm>
            <a:off x="5417526" y="6048517"/>
            <a:ext cx="669496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>
                    <a:lumMod val="75000"/>
                  </a:schemeClr>
                </a:solidFill>
                <a:effectLst>
                  <a:outerShdw blurRad="165100" dist="203200" sx="106000" sy="106000" algn="tr" rotWithShape="0">
                    <a:srgbClr val="01C38D">
                      <a:alpha val="45000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Project implementation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8D3B431-C0C3-83FB-DDD0-7A8ABAFDA60B}"/>
              </a:ext>
            </a:extLst>
          </p:cNvPr>
          <p:cNvSpPr txBox="1"/>
          <p:nvPr/>
        </p:nvSpPr>
        <p:spPr>
          <a:xfrm>
            <a:off x="-12956164" y="220461"/>
            <a:ext cx="1089480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buClr>
                <a:srgbClr val="000000"/>
              </a:buClr>
              <a:defRPr/>
            </a:pPr>
            <a:endParaRPr lang="en-US" kern="0" dirty="0">
              <a:solidFill>
                <a:schemeClr val="bg1"/>
              </a:solidFill>
              <a:latin typeface="Arial"/>
              <a:cs typeface="Arial"/>
              <a:sym typeface="Arial"/>
            </a:endParaRPr>
          </a:p>
          <a:p>
            <a:pPr marL="285750" lvl="0" indent="-285750">
              <a:buClr>
                <a:schemeClr val="bg1"/>
              </a:buClr>
              <a:buSzPct val="111000"/>
              <a:buFont typeface="Wingdings" panose="05000000000000000000" pitchFamily="2" charset="2"/>
              <a:buChar char="q"/>
              <a:defRPr/>
            </a:pPr>
            <a:r>
              <a:rPr lang="en-US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  <a:sym typeface="Arial"/>
              </a:rPr>
              <a:t> DWH schema.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D497B0-56D9-66BC-2335-E8E6D6C76E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1" t="5560" r="3189" b="5407"/>
          <a:stretch/>
        </p:blipFill>
        <p:spPr>
          <a:xfrm>
            <a:off x="-13069567" y="832502"/>
            <a:ext cx="12032985" cy="560542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8D3B431-C0C3-83FB-DDD0-7A8ABAFDA60B}"/>
              </a:ext>
            </a:extLst>
          </p:cNvPr>
          <p:cNvSpPr txBox="1"/>
          <p:nvPr/>
        </p:nvSpPr>
        <p:spPr>
          <a:xfrm>
            <a:off x="-13967049" y="2512209"/>
            <a:ext cx="1089480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buClr>
                <a:srgbClr val="000000"/>
              </a:buClr>
              <a:defRPr/>
            </a:pPr>
            <a:endParaRPr lang="en-US" kern="0" dirty="0">
              <a:solidFill>
                <a:schemeClr val="bg1"/>
              </a:solidFill>
              <a:latin typeface="Arial"/>
              <a:cs typeface="Arial"/>
              <a:sym typeface="Arial"/>
            </a:endParaRPr>
          </a:p>
          <a:p>
            <a:pPr marL="285750" lvl="0" indent="-285750">
              <a:buClr>
                <a:schemeClr val="bg1"/>
              </a:buClr>
              <a:buSzPct val="111000"/>
              <a:buFont typeface="Wingdings" panose="05000000000000000000" pitchFamily="2" charset="2"/>
              <a:buChar char="q"/>
              <a:defRPr/>
            </a:pPr>
            <a:r>
              <a:rPr lang="en-US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  <a:sym typeface="Arial"/>
              </a:rPr>
              <a:t> DWH.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2D497B0-56D9-66BC-2335-E8E6D6C76E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98" b="2198"/>
          <a:stretch/>
        </p:blipFill>
        <p:spPr>
          <a:xfrm>
            <a:off x="-13967049" y="1346551"/>
            <a:ext cx="12139053" cy="55778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2D497B0-56D9-66BC-2335-E8E6D6C76E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05" b="4505"/>
          <a:stretch/>
        </p:blipFill>
        <p:spPr>
          <a:xfrm>
            <a:off x="26473" y="538530"/>
            <a:ext cx="12139053" cy="557784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8D3B431-C0C3-83FB-DDD0-7A8ABAFDA60B}"/>
              </a:ext>
            </a:extLst>
          </p:cNvPr>
          <p:cNvSpPr txBox="1"/>
          <p:nvPr/>
        </p:nvSpPr>
        <p:spPr>
          <a:xfrm>
            <a:off x="15382110" y="0"/>
            <a:ext cx="1089480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buClr>
                <a:srgbClr val="000000"/>
              </a:buClr>
              <a:defRPr/>
            </a:pPr>
            <a:endParaRPr lang="en-US" kern="0" dirty="0">
              <a:solidFill>
                <a:schemeClr val="bg1"/>
              </a:solidFill>
              <a:latin typeface="Arial"/>
              <a:cs typeface="Arial"/>
              <a:sym typeface="Arial"/>
            </a:endParaRPr>
          </a:p>
          <a:p>
            <a:pPr marL="285750" lvl="0" indent="-285750">
              <a:buClr>
                <a:schemeClr val="bg1"/>
              </a:buClr>
              <a:buSzPct val="111000"/>
              <a:buFont typeface="Wingdings" panose="05000000000000000000" pitchFamily="2" charset="2"/>
              <a:buChar char="q"/>
              <a:defRPr/>
            </a:pPr>
            <a:r>
              <a:rPr lang="en-US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  <a:sym typeface="Arial"/>
              </a:rPr>
              <a:t> Azure Synapse Analytics.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2D497B0-56D9-66BC-2335-E8E6D6C76E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05" b="4505"/>
          <a:stretch/>
        </p:blipFill>
        <p:spPr>
          <a:xfrm>
            <a:off x="15221584" y="651060"/>
            <a:ext cx="12139053" cy="557784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8D3B431-C0C3-83FB-DDD0-7A8ABAFDA60B}"/>
              </a:ext>
            </a:extLst>
          </p:cNvPr>
          <p:cNvSpPr txBox="1"/>
          <p:nvPr/>
        </p:nvSpPr>
        <p:spPr>
          <a:xfrm>
            <a:off x="17363310" y="745490"/>
            <a:ext cx="1089480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buClr>
                <a:srgbClr val="000000"/>
              </a:buClr>
              <a:defRPr/>
            </a:pPr>
            <a:endParaRPr lang="en-US" kern="0" dirty="0">
              <a:solidFill>
                <a:schemeClr val="bg1"/>
              </a:solidFill>
              <a:latin typeface="Arial"/>
              <a:cs typeface="Arial"/>
              <a:sym typeface="Arial"/>
            </a:endParaRPr>
          </a:p>
          <a:p>
            <a:pPr marL="285750" lvl="0" indent="-285750">
              <a:buClr>
                <a:schemeClr val="bg1"/>
              </a:buClr>
              <a:buSzPct val="111000"/>
              <a:buFont typeface="Wingdings" panose="05000000000000000000" pitchFamily="2" charset="2"/>
              <a:buChar char="q"/>
              <a:defRPr/>
            </a:pPr>
            <a:r>
              <a:rPr lang="en-US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  <a:sym typeface="Arial"/>
              </a:rPr>
              <a:t> Azure Synapse Analytics.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2D497B0-56D9-66BC-2335-E8E6D6C76ED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56" b="9156"/>
          <a:stretch/>
        </p:blipFill>
        <p:spPr>
          <a:xfrm>
            <a:off x="17202784" y="1396550"/>
            <a:ext cx="12139053" cy="557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6232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A246349-3D8F-F09D-632E-7689B8C48820}"/>
              </a:ext>
            </a:extLst>
          </p:cNvPr>
          <p:cNvSpPr txBox="1"/>
          <p:nvPr/>
        </p:nvSpPr>
        <p:spPr>
          <a:xfrm>
            <a:off x="5417526" y="6048517"/>
            <a:ext cx="669496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>
                    <a:lumMod val="75000"/>
                  </a:schemeClr>
                </a:solidFill>
                <a:effectLst>
                  <a:outerShdw blurRad="165100" dist="203200" sx="106000" sy="106000" algn="tr" rotWithShape="0">
                    <a:srgbClr val="01C38D">
                      <a:alpha val="45000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Project implementation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8D3B431-C0C3-83FB-DDD0-7A8ABAFDA60B}"/>
              </a:ext>
            </a:extLst>
          </p:cNvPr>
          <p:cNvSpPr txBox="1"/>
          <p:nvPr/>
        </p:nvSpPr>
        <p:spPr>
          <a:xfrm>
            <a:off x="-13141747" y="106779"/>
            <a:ext cx="1089480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buClr>
                <a:srgbClr val="000000"/>
              </a:buClr>
              <a:defRPr/>
            </a:pPr>
            <a:endParaRPr lang="en-US" kern="0" dirty="0">
              <a:solidFill>
                <a:schemeClr val="bg1"/>
              </a:solidFill>
              <a:latin typeface="Arial"/>
              <a:cs typeface="Arial"/>
              <a:sym typeface="Arial"/>
            </a:endParaRPr>
          </a:p>
          <a:p>
            <a:pPr marL="285750" lvl="0" indent="-285750">
              <a:buClr>
                <a:schemeClr val="bg1"/>
              </a:buClr>
              <a:buSzPct val="111000"/>
              <a:buFont typeface="Wingdings" panose="05000000000000000000" pitchFamily="2" charset="2"/>
              <a:buChar char="q"/>
              <a:defRPr/>
            </a:pPr>
            <a:r>
              <a:rPr lang="en-US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  <a:sym typeface="Arial"/>
              </a:rPr>
              <a:t> DWH schema.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D497B0-56D9-66BC-2335-E8E6D6C76E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1" t="5560" r="3189" b="5407"/>
          <a:stretch/>
        </p:blipFill>
        <p:spPr>
          <a:xfrm>
            <a:off x="-13255150" y="718820"/>
            <a:ext cx="12032985" cy="560542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8D3B431-C0C3-83FB-DDD0-7A8ABAFDA60B}"/>
              </a:ext>
            </a:extLst>
          </p:cNvPr>
          <p:cNvSpPr txBox="1"/>
          <p:nvPr/>
        </p:nvSpPr>
        <p:spPr>
          <a:xfrm>
            <a:off x="-13992106" y="581809"/>
            <a:ext cx="1089480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buClr>
                <a:srgbClr val="000000"/>
              </a:buClr>
              <a:defRPr/>
            </a:pPr>
            <a:endParaRPr lang="en-US" kern="0" dirty="0">
              <a:solidFill>
                <a:schemeClr val="bg1"/>
              </a:solidFill>
              <a:latin typeface="Arial"/>
              <a:cs typeface="Arial"/>
              <a:sym typeface="Arial"/>
            </a:endParaRPr>
          </a:p>
          <a:p>
            <a:pPr marL="285750" lvl="0" indent="-285750">
              <a:buClr>
                <a:schemeClr val="bg1"/>
              </a:buClr>
              <a:buSzPct val="111000"/>
              <a:buFont typeface="Wingdings" panose="05000000000000000000" pitchFamily="2" charset="2"/>
              <a:buChar char="q"/>
              <a:defRPr/>
            </a:pPr>
            <a:r>
              <a:rPr lang="en-US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  <a:sym typeface="Arial"/>
              </a:rPr>
              <a:t> DWH.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2D497B0-56D9-66BC-2335-E8E6D6C76E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98" b="2198"/>
          <a:stretch/>
        </p:blipFill>
        <p:spPr>
          <a:xfrm>
            <a:off x="-14152632" y="1232869"/>
            <a:ext cx="12139053" cy="55778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2D497B0-56D9-66BC-2335-E8E6D6C76E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05" b="4505"/>
          <a:stretch/>
        </p:blipFill>
        <p:spPr>
          <a:xfrm>
            <a:off x="-15145356" y="1558740"/>
            <a:ext cx="12139053" cy="557784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8D3B431-C0C3-83FB-DDD0-7A8ABAFDA60B}"/>
              </a:ext>
            </a:extLst>
          </p:cNvPr>
          <p:cNvSpPr txBox="1"/>
          <p:nvPr/>
        </p:nvSpPr>
        <p:spPr>
          <a:xfrm>
            <a:off x="189233" y="-112580"/>
            <a:ext cx="1089480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buClr>
                <a:srgbClr val="000000"/>
              </a:buClr>
              <a:defRPr/>
            </a:pPr>
            <a:endParaRPr lang="en-US" kern="0" dirty="0">
              <a:solidFill>
                <a:schemeClr val="bg1"/>
              </a:solidFill>
              <a:latin typeface="Arial"/>
              <a:cs typeface="Arial"/>
              <a:sym typeface="Arial"/>
            </a:endParaRPr>
          </a:p>
          <a:p>
            <a:pPr marL="285750" lvl="0" indent="-285750">
              <a:buClr>
                <a:schemeClr val="bg1"/>
              </a:buClr>
              <a:buSzPct val="111000"/>
              <a:buFont typeface="Wingdings" panose="05000000000000000000" pitchFamily="2" charset="2"/>
              <a:buChar char="q"/>
              <a:defRPr/>
            </a:pPr>
            <a:r>
              <a:rPr lang="en-US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  <a:sym typeface="Arial"/>
              </a:rPr>
              <a:t> Azure Synapse Analytics.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2D497B0-56D9-66BC-2335-E8E6D6C76E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05" b="4505"/>
          <a:stretch/>
        </p:blipFill>
        <p:spPr>
          <a:xfrm>
            <a:off x="28707" y="538480"/>
            <a:ext cx="12139053" cy="557784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8D3B431-C0C3-83FB-DDD0-7A8ABAFDA60B}"/>
              </a:ext>
            </a:extLst>
          </p:cNvPr>
          <p:cNvSpPr txBox="1"/>
          <p:nvPr/>
        </p:nvSpPr>
        <p:spPr>
          <a:xfrm>
            <a:off x="14764457" y="314140"/>
            <a:ext cx="1089480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buClr>
                <a:srgbClr val="000000"/>
              </a:buClr>
              <a:defRPr/>
            </a:pPr>
            <a:endParaRPr lang="en-US" kern="0" dirty="0">
              <a:solidFill>
                <a:schemeClr val="bg1"/>
              </a:solidFill>
              <a:latin typeface="Arial"/>
              <a:cs typeface="Arial"/>
              <a:sym typeface="Arial"/>
            </a:endParaRPr>
          </a:p>
          <a:p>
            <a:pPr marL="285750" lvl="0" indent="-285750">
              <a:buClr>
                <a:schemeClr val="bg1"/>
              </a:buClr>
              <a:buSzPct val="111000"/>
              <a:buFont typeface="Wingdings" panose="05000000000000000000" pitchFamily="2" charset="2"/>
              <a:buChar char="q"/>
              <a:defRPr/>
            </a:pPr>
            <a:r>
              <a:rPr lang="en-US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  <a:sym typeface="Arial"/>
              </a:rPr>
              <a:t> Azure Synapse Analytics.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2D497B0-56D9-66BC-2335-E8E6D6C76ED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56" b="9156"/>
          <a:stretch/>
        </p:blipFill>
        <p:spPr>
          <a:xfrm>
            <a:off x="14603931" y="965200"/>
            <a:ext cx="12139053" cy="557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7384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C29FE98-88A5-EBE7-FCE2-80E5C46FFEB5}"/>
              </a:ext>
            </a:extLst>
          </p:cNvPr>
          <p:cNvSpPr/>
          <p:nvPr/>
        </p:nvSpPr>
        <p:spPr>
          <a:xfrm>
            <a:off x="354841" y="1050848"/>
            <a:ext cx="11286699" cy="5008758"/>
          </a:xfrm>
          <a:prstGeom prst="roundRect">
            <a:avLst/>
          </a:prstGeom>
          <a:solidFill>
            <a:schemeClr val="bg1">
              <a:alpha val="2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b="1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en-US" sz="4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Project </a:t>
            </a:r>
            <a:r>
              <a:rPr lang="en-US" sz="4000" b="1" dirty="0">
                <a:solidFill>
                  <a:srgbClr val="2DFFA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Overview </a:t>
            </a:r>
            <a:r>
              <a:rPr lang="en-US" sz="4000" b="1" dirty="0">
                <a:solidFill>
                  <a:srgbClr val="00E68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:</a:t>
            </a:r>
          </a:p>
          <a:p>
            <a:endParaRPr lang="en-US" sz="3200" b="1" dirty="0">
              <a:solidFill>
                <a:srgbClr val="00E68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endParaRPr lang="en-US" sz="3200" b="1" dirty="0">
              <a:solidFill>
                <a:srgbClr val="00E68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r>
              <a:rPr lang="en-US" sz="32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This presentation outlines an end-to-end Azure data engineering project for </a:t>
            </a:r>
            <a:r>
              <a:rPr lang="en-US" sz="3200" b="1" dirty="0">
                <a:solidFill>
                  <a:srgbClr val="2DFFA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extracting</a:t>
            </a:r>
            <a:r>
              <a:rPr lang="en-US" sz="32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, </a:t>
            </a:r>
            <a:r>
              <a:rPr lang="en-US" sz="3200" b="1" dirty="0">
                <a:solidFill>
                  <a:srgbClr val="2DFFA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transforming</a:t>
            </a:r>
            <a:r>
              <a:rPr lang="en-US" sz="32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, and </a:t>
            </a:r>
            <a:r>
              <a:rPr lang="en-US" sz="3200" b="1" dirty="0">
                <a:solidFill>
                  <a:srgbClr val="2DFFA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loading</a:t>
            </a:r>
            <a:r>
              <a:rPr lang="en-US" sz="32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 Co Smart Supply Chain Dataset, enabling insightful analysis and visualizations.</a:t>
            </a:r>
          </a:p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162488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A246349-3D8F-F09D-632E-7689B8C48820}"/>
              </a:ext>
            </a:extLst>
          </p:cNvPr>
          <p:cNvSpPr txBox="1"/>
          <p:nvPr/>
        </p:nvSpPr>
        <p:spPr>
          <a:xfrm>
            <a:off x="5417526" y="6048517"/>
            <a:ext cx="669496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>
                    <a:lumMod val="75000"/>
                  </a:schemeClr>
                </a:solidFill>
                <a:effectLst>
                  <a:outerShdw blurRad="165100" dist="203200" sx="106000" sy="106000" algn="tr" rotWithShape="0">
                    <a:srgbClr val="01C38D">
                      <a:alpha val="45000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Project implementation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8D3B431-C0C3-83FB-DDD0-7A8ABAFDA60B}"/>
              </a:ext>
            </a:extLst>
          </p:cNvPr>
          <p:cNvSpPr txBox="1"/>
          <p:nvPr/>
        </p:nvSpPr>
        <p:spPr>
          <a:xfrm>
            <a:off x="-13140334" y="86958"/>
            <a:ext cx="1089480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buClr>
                <a:srgbClr val="000000"/>
              </a:buClr>
              <a:defRPr/>
            </a:pPr>
            <a:endParaRPr lang="en-US" kern="0" dirty="0">
              <a:solidFill>
                <a:schemeClr val="bg1"/>
              </a:solidFill>
              <a:latin typeface="Arial"/>
              <a:cs typeface="Arial"/>
              <a:sym typeface="Arial"/>
            </a:endParaRPr>
          </a:p>
          <a:p>
            <a:pPr marL="285750" lvl="0" indent="-285750">
              <a:buClr>
                <a:schemeClr val="bg1"/>
              </a:buClr>
              <a:buSzPct val="111000"/>
              <a:buFont typeface="Wingdings" panose="05000000000000000000" pitchFamily="2" charset="2"/>
              <a:buChar char="q"/>
              <a:defRPr/>
            </a:pPr>
            <a:r>
              <a:rPr lang="en-US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  <a:sym typeface="Arial"/>
              </a:rPr>
              <a:t> DWH schema.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D497B0-56D9-66BC-2335-E8E6D6C76E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1" t="5560" r="3189" b="5407"/>
          <a:stretch/>
        </p:blipFill>
        <p:spPr>
          <a:xfrm>
            <a:off x="-13253737" y="698999"/>
            <a:ext cx="12032985" cy="560542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8D3B431-C0C3-83FB-DDD0-7A8ABAFDA60B}"/>
              </a:ext>
            </a:extLst>
          </p:cNvPr>
          <p:cNvSpPr txBox="1"/>
          <p:nvPr/>
        </p:nvSpPr>
        <p:spPr>
          <a:xfrm>
            <a:off x="-13990693" y="561988"/>
            <a:ext cx="1089480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buClr>
                <a:srgbClr val="000000"/>
              </a:buClr>
              <a:defRPr/>
            </a:pPr>
            <a:endParaRPr lang="en-US" kern="0" dirty="0">
              <a:solidFill>
                <a:schemeClr val="bg1"/>
              </a:solidFill>
              <a:latin typeface="Arial"/>
              <a:cs typeface="Arial"/>
              <a:sym typeface="Arial"/>
            </a:endParaRPr>
          </a:p>
          <a:p>
            <a:pPr marL="285750" lvl="0" indent="-285750">
              <a:buClr>
                <a:schemeClr val="bg1"/>
              </a:buClr>
              <a:buSzPct val="111000"/>
              <a:buFont typeface="Wingdings" panose="05000000000000000000" pitchFamily="2" charset="2"/>
              <a:buChar char="q"/>
              <a:defRPr/>
            </a:pPr>
            <a:r>
              <a:rPr lang="en-US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  <a:sym typeface="Arial"/>
              </a:rPr>
              <a:t> DWH.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2D497B0-56D9-66BC-2335-E8E6D6C76E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98" b="2198"/>
          <a:stretch/>
        </p:blipFill>
        <p:spPr>
          <a:xfrm>
            <a:off x="-14151219" y="1213048"/>
            <a:ext cx="12139053" cy="55778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2D497B0-56D9-66BC-2335-E8E6D6C76E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05" b="4505"/>
          <a:stretch/>
        </p:blipFill>
        <p:spPr>
          <a:xfrm>
            <a:off x="-15143943" y="1538919"/>
            <a:ext cx="12139053" cy="557784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8D3B431-C0C3-83FB-DDD0-7A8ABAFDA60B}"/>
              </a:ext>
            </a:extLst>
          </p:cNvPr>
          <p:cNvSpPr txBox="1"/>
          <p:nvPr/>
        </p:nvSpPr>
        <p:spPr>
          <a:xfrm>
            <a:off x="-15774831" y="1427757"/>
            <a:ext cx="1089480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buClr>
                <a:srgbClr val="000000"/>
              </a:buClr>
              <a:defRPr/>
            </a:pPr>
            <a:endParaRPr lang="en-US" kern="0" dirty="0">
              <a:solidFill>
                <a:schemeClr val="bg1"/>
              </a:solidFill>
              <a:latin typeface="Arial"/>
              <a:cs typeface="Arial"/>
              <a:sym typeface="Arial"/>
            </a:endParaRPr>
          </a:p>
          <a:p>
            <a:pPr marL="285750" lvl="0" indent="-285750">
              <a:buClr>
                <a:schemeClr val="bg1"/>
              </a:buClr>
              <a:buSzPct val="111000"/>
              <a:buFont typeface="Wingdings" panose="05000000000000000000" pitchFamily="2" charset="2"/>
              <a:buChar char="q"/>
              <a:defRPr/>
            </a:pPr>
            <a:r>
              <a:rPr lang="en-US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  <a:sym typeface="Arial"/>
              </a:rPr>
              <a:t> Azure Synapse Analytics.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2D497B0-56D9-66BC-2335-E8E6D6C76E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05" b="4505"/>
          <a:stretch/>
        </p:blipFill>
        <p:spPr>
          <a:xfrm>
            <a:off x="-15935357" y="2078817"/>
            <a:ext cx="12139053" cy="557784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8D3B431-C0C3-83FB-DDD0-7A8ABAFDA60B}"/>
              </a:ext>
            </a:extLst>
          </p:cNvPr>
          <p:cNvSpPr txBox="1"/>
          <p:nvPr/>
        </p:nvSpPr>
        <p:spPr>
          <a:xfrm>
            <a:off x="186999" y="-129583"/>
            <a:ext cx="1089480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buClr>
                <a:srgbClr val="000000"/>
              </a:buClr>
              <a:defRPr/>
            </a:pPr>
            <a:endParaRPr lang="en-US" kern="0" dirty="0">
              <a:solidFill>
                <a:schemeClr val="bg1"/>
              </a:solidFill>
              <a:latin typeface="Arial"/>
              <a:cs typeface="Arial"/>
              <a:sym typeface="Arial"/>
            </a:endParaRPr>
          </a:p>
          <a:p>
            <a:pPr marL="285750" lvl="0" indent="-285750">
              <a:buClr>
                <a:schemeClr val="bg1"/>
              </a:buClr>
              <a:buSzPct val="111000"/>
              <a:buFont typeface="Wingdings" panose="05000000000000000000" pitchFamily="2" charset="2"/>
              <a:buChar char="q"/>
              <a:defRPr/>
            </a:pPr>
            <a:r>
              <a:rPr lang="en-US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  <a:sym typeface="Arial"/>
              </a:rPr>
              <a:t> Azure Synapse Analytics.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2D497B0-56D9-66BC-2335-E8E6D6C76ED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56" b="9156"/>
          <a:stretch/>
        </p:blipFill>
        <p:spPr>
          <a:xfrm>
            <a:off x="26473" y="521477"/>
            <a:ext cx="12139053" cy="557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1008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A246349-3D8F-F09D-632E-7689B8C48820}"/>
              </a:ext>
            </a:extLst>
          </p:cNvPr>
          <p:cNvSpPr txBox="1"/>
          <p:nvPr/>
        </p:nvSpPr>
        <p:spPr>
          <a:xfrm>
            <a:off x="5417526" y="6048517"/>
            <a:ext cx="669496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>
                    <a:lumMod val="75000"/>
                  </a:schemeClr>
                </a:solidFill>
                <a:effectLst>
                  <a:outerShdw blurRad="165100" dist="203200" sx="106000" sy="106000" algn="tr" rotWithShape="0">
                    <a:srgbClr val="01C38D">
                      <a:alpha val="45000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Project implementation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8D3B431-C0C3-83FB-DDD0-7A8ABAFDA60B}"/>
              </a:ext>
            </a:extLst>
          </p:cNvPr>
          <p:cNvSpPr txBox="1"/>
          <p:nvPr/>
        </p:nvSpPr>
        <p:spPr>
          <a:xfrm>
            <a:off x="186999" y="-129583"/>
            <a:ext cx="1089480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buClr>
                <a:srgbClr val="000000"/>
              </a:buClr>
              <a:defRPr/>
            </a:pPr>
            <a:endParaRPr lang="en-US" kern="0" dirty="0">
              <a:solidFill>
                <a:schemeClr val="bg1"/>
              </a:solidFill>
              <a:latin typeface="Arial"/>
              <a:cs typeface="Arial"/>
              <a:sym typeface="Arial"/>
            </a:endParaRPr>
          </a:p>
          <a:p>
            <a:pPr marL="285750" lvl="0" indent="-285750">
              <a:buClr>
                <a:schemeClr val="bg1"/>
              </a:buClr>
              <a:buSzPct val="111000"/>
              <a:buFont typeface="Wingdings" panose="05000000000000000000" pitchFamily="2" charset="2"/>
              <a:buChar char="q"/>
              <a:defRPr/>
            </a:pPr>
            <a:r>
              <a:rPr lang="en-US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  <a:sym typeface="Arial"/>
              </a:rPr>
              <a:t> Azure Synapse Analytics.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2D497B0-56D9-66BC-2335-E8E6D6C76E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56" b="9156"/>
          <a:stretch/>
        </p:blipFill>
        <p:spPr>
          <a:xfrm>
            <a:off x="7404100" y="2539999"/>
            <a:ext cx="4761426" cy="3559317"/>
          </a:xfrm>
          <a:prstGeom prst="rect">
            <a:avLst/>
          </a:prstGeom>
        </p:spPr>
      </p:pic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4EA5814-0BB9-9189-F2B6-9083A85AEE64}"/>
              </a:ext>
            </a:extLst>
          </p:cNvPr>
          <p:cNvSpPr/>
          <p:nvPr/>
        </p:nvSpPr>
        <p:spPr>
          <a:xfrm>
            <a:off x="1" y="0"/>
            <a:ext cx="12191999" cy="6858000"/>
          </a:xfrm>
          <a:custGeom>
            <a:avLst/>
            <a:gdLst/>
            <a:ahLst/>
            <a:cxnLst/>
            <a:rect l="l" t="t" r="r" b="b"/>
            <a:pathLst>
              <a:path w="12191999" h="6858000">
                <a:moveTo>
                  <a:pt x="7950614" y="4973405"/>
                </a:moveTo>
                <a:lnTo>
                  <a:pt x="7950614" y="5009681"/>
                </a:lnTo>
                <a:cubicBezTo>
                  <a:pt x="7950614" y="5058051"/>
                  <a:pt x="7937747" y="5097738"/>
                  <a:pt x="7912011" y="5128744"/>
                </a:cubicBezTo>
                <a:cubicBezTo>
                  <a:pt x="7886276" y="5159750"/>
                  <a:pt x="7852635" y="5175253"/>
                  <a:pt x="7811087" y="5175253"/>
                </a:cubicBezTo>
                <a:cubicBezTo>
                  <a:pt x="7780701" y="5175253"/>
                  <a:pt x="7757292" y="5166881"/>
                  <a:pt x="7740859" y="5150138"/>
                </a:cubicBezTo>
                <a:cubicBezTo>
                  <a:pt x="7724426" y="5133395"/>
                  <a:pt x="7716209" y="5112001"/>
                  <a:pt x="7716209" y="5085956"/>
                </a:cubicBezTo>
                <a:cubicBezTo>
                  <a:pt x="7716209" y="5034486"/>
                  <a:pt x="7749696" y="5003170"/>
                  <a:pt x="7816668" y="4992008"/>
                </a:cubicBezTo>
                <a:close/>
                <a:moveTo>
                  <a:pt x="4731164" y="4973405"/>
                </a:moveTo>
                <a:lnTo>
                  <a:pt x="4731164" y="5009681"/>
                </a:lnTo>
                <a:cubicBezTo>
                  <a:pt x="4731164" y="5058051"/>
                  <a:pt x="4718297" y="5097738"/>
                  <a:pt x="4692562" y="5128744"/>
                </a:cubicBezTo>
                <a:cubicBezTo>
                  <a:pt x="4666827" y="5159750"/>
                  <a:pt x="4633186" y="5175253"/>
                  <a:pt x="4591638" y="5175253"/>
                </a:cubicBezTo>
                <a:cubicBezTo>
                  <a:pt x="4561252" y="5175253"/>
                  <a:pt x="4537843" y="5166881"/>
                  <a:pt x="4521409" y="5150138"/>
                </a:cubicBezTo>
                <a:cubicBezTo>
                  <a:pt x="4504977" y="5133395"/>
                  <a:pt x="4496760" y="5112001"/>
                  <a:pt x="4496760" y="5085956"/>
                </a:cubicBezTo>
                <a:cubicBezTo>
                  <a:pt x="4496760" y="5034486"/>
                  <a:pt x="4530247" y="5003170"/>
                  <a:pt x="4597219" y="4992008"/>
                </a:cubicBezTo>
                <a:close/>
                <a:moveTo>
                  <a:pt x="10379005" y="4724117"/>
                </a:moveTo>
                <a:cubicBezTo>
                  <a:pt x="10478223" y="4724117"/>
                  <a:pt x="10527833" y="4788920"/>
                  <a:pt x="10527833" y="4918524"/>
                </a:cubicBezTo>
                <a:cubicBezTo>
                  <a:pt x="10527833" y="5067973"/>
                  <a:pt x="10478844" y="5142697"/>
                  <a:pt x="10380865" y="5142697"/>
                </a:cubicBezTo>
                <a:cubicBezTo>
                  <a:pt x="10280406" y="5142697"/>
                  <a:pt x="10230177" y="5071073"/>
                  <a:pt x="10230177" y="4927826"/>
                </a:cubicBezTo>
                <a:cubicBezTo>
                  <a:pt x="10230177" y="4792020"/>
                  <a:pt x="10279786" y="4724117"/>
                  <a:pt x="10379005" y="4724117"/>
                </a:cubicBezTo>
                <a:close/>
                <a:moveTo>
                  <a:pt x="9279649" y="4457157"/>
                </a:moveTo>
                <a:lnTo>
                  <a:pt x="9279649" y="5409657"/>
                </a:lnTo>
                <a:lnTo>
                  <a:pt x="9675904" y="5409657"/>
                </a:lnTo>
                <a:lnTo>
                  <a:pt x="9675904" y="4457157"/>
                </a:lnTo>
                <a:close/>
                <a:moveTo>
                  <a:pt x="6419098" y="4457157"/>
                </a:moveTo>
                <a:lnTo>
                  <a:pt x="6419098" y="4731559"/>
                </a:lnTo>
                <a:lnTo>
                  <a:pt x="6806981" y="4731559"/>
                </a:lnTo>
                <a:lnTo>
                  <a:pt x="6379100" y="5226412"/>
                </a:lnTo>
                <a:lnTo>
                  <a:pt x="6379100" y="5409657"/>
                </a:lnTo>
                <a:lnTo>
                  <a:pt x="7291603" y="5409657"/>
                </a:lnTo>
                <a:lnTo>
                  <a:pt x="7291603" y="5135255"/>
                </a:lnTo>
                <a:lnTo>
                  <a:pt x="6899069" y="5135255"/>
                </a:lnTo>
                <a:lnTo>
                  <a:pt x="7283231" y="4682260"/>
                </a:lnTo>
                <a:lnTo>
                  <a:pt x="7283231" y="4457157"/>
                </a:lnTo>
                <a:close/>
                <a:moveTo>
                  <a:pt x="5860174" y="4457157"/>
                </a:moveTo>
                <a:lnTo>
                  <a:pt x="5860174" y="5409657"/>
                </a:lnTo>
                <a:lnTo>
                  <a:pt x="6256429" y="5409657"/>
                </a:lnTo>
                <a:lnTo>
                  <a:pt x="6256429" y="4457157"/>
                </a:lnTo>
                <a:close/>
                <a:moveTo>
                  <a:pt x="3001038" y="4457157"/>
                </a:moveTo>
                <a:lnTo>
                  <a:pt x="3001038" y="5032006"/>
                </a:lnTo>
                <a:cubicBezTo>
                  <a:pt x="3001038" y="5164091"/>
                  <a:pt x="3028323" y="5263930"/>
                  <a:pt x="3082893" y="5331522"/>
                </a:cubicBezTo>
                <a:cubicBezTo>
                  <a:pt x="3137464" y="5399115"/>
                  <a:pt x="3216838" y="5432912"/>
                  <a:pt x="3321018" y="5432912"/>
                </a:cubicBezTo>
                <a:cubicBezTo>
                  <a:pt x="3365046" y="5432912"/>
                  <a:pt x="3403648" y="5426400"/>
                  <a:pt x="3436825" y="5413378"/>
                </a:cubicBezTo>
                <a:cubicBezTo>
                  <a:pt x="3470001" y="5400355"/>
                  <a:pt x="3499767" y="5383302"/>
                  <a:pt x="3526122" y="5362218"/>
                </a:cubicBezTo>
                <a:cubicBezTo>
                  <a:pt x="3552477" y="5341134"/>
                  <a:pt x="3582088" y="5307958"/>
                  <a:pt x="3614954" y="5262689"/>
                </a:cubicBezTo>
                <a:lnTo>
                  <a:pt x="3618674" y="5262689"/>
                </a:lnTo>
                <a:lnTo>
                  <a:pt x="3618674" y="5409657"/>
                </a:lnTo>
                <a:lnTo>
                  <a:pt x="4014929" y="5409657"/>
                </a:lnTo>
                <a:lnTo>
                  <a:pt x="4014929" y="4457157"/>
                </a:lnTo>
                <a:lnTo>
                  <a:pt x="3618674" y="4457157"/>
                </a:lnTo>
                <a:lnTo>
                  <a:pt x="3618674" y="4996659"/>
                </a:lnTo>
                <a:cubicBezTo>
                  <a:pt x="3618674" y="5043168"/>
                  <a:pt x="3608907" y="5079135"/>
                  <a:pt x="3589374" y="5104559"/>
                </a:cubicBezTo>
                <a:cubicBezTo>
                  <a:pt x="3569840" y="5129984"/>
                  <a:pt x="3540849" y="5142697"/>
                  <a:pt x="3502402" y="5142697"/>
                </a:cubicBezTo>
                <a:cubicBezTo>
                  <a:pt x="3432329" y="5142697"/>
                  <a:pt x="3397293" y="5095878"/>
                  <a:pt x="3397293" y="5002240"/>
                </a:cubicBezTo>
                <a:lnTo>
                  <a:pt x="3397293" y="4457157"/>
                </a:lnTo>
                <a:close/>
                <a:moveTo>
                  <a:pt x="1497725" y="4457157"/>
                </a:moveTo>
                <a:lnTo>
                  <a:pt x="1497725" y="5409657"/>
                </a:lnTo>
                <a:lnTo>
                  <a:pt x="1893979" y="5409657"/>
                </a:lnTo>
                <a:lnTo>
                  <a:pt x="1893979" y="4457157"/>
                </a:lnTo>
                <a:close/>
                <a:moveTo>
                  <a:pt x="11781226" y="4433903"/>
                </a:moveTo>
                <a:cubicBezTo>
                  <a:pt x="11718595" y="4433903"/>
                  <a:pt x="11660613" y="4448941"/>
                  <a:pt x="11607283" y="4479016"/>
                </a:cubicBezTo>
                <a:cubicBezTo>
                  <a:pt x="11553954" y="4509092"/>
                  <a:pt x="11511475" y="4551415"/>
                  <a:pt x="11479849" y="4605985"/>
                </a:cubicBezTo>
                <a:lnTo>
                  <a:pt x="11476129" y="4605985"/>
                </a:lnTo>
                <a:lnTo>
                  <a:pt x="11476129" y="4457157"/>
                </a:lnTo>
                <a:lnTo>
                  <a:pt x="11079874" y="4457157"/>
                </a:lnTo>
                <a:lnTo>
                  <a:pt x="11079874" y="5409657"/>
                </a:lnTo>
                <a:lnTo>
                  <a:pt x="11476129" y="5409657"/>
                </a:lnTo>
                <a:lnTo>
                  <a:pt x="11476129" y="4866434"/>
                </a:lnTo>
                <a:cubicBezTo>
                  <a:pt x="11476129" y="4824887"/>
                  <a:pt x="11485740" y="4790780"/>
                  <a:pt x="11504964" y="4764115"/>
                </a:cubicBezTo>
                <a:cubicBezTo>
                  <a:pt x="11524188" y="4737450"/>
                  <a:pt x="11550852" y="4724117"/>
                  <a:pt x="11584959" y="4724117"/>
                </a:cubicBezTo>
                <a:cubicBezTo>
                  <a:pt x="11624647" y="4724117"/>
                  <a:pt x="11653327" y="4736985"/>
                  <a:pt x="11671000" y="4762720"/>
                </a:cubicBezTo>
                <a:cubicBezTo>
                  <a:pt x="11688674" y="4788455"/>
                  <a:pt x="11697510" y="4830778"/>
                  <a:pt x="11697510" y="4889689"/>
                </a:cubicBezTo>
                <a:lnTo>
                  <a:pt x="11697510" y="5409657"/>
                </a:lnTo>
                <a:lnTo>
                  <a:pt x="12093765" y="5409657"/>
                </a:lnTo>
                <a:lnTo>
                  <a:pt x="12093765" y="4828297"/>
                </a:lnTo>
                <a:cubicBezTo>
                  <a:pt x="12093765" y="4565368"/>
                  <a:pt x="11989586" y="4433903"/>
                  <a:pt x="11781226" y="4433903"/>
                </a:cubicBezTo>
                <a:close/>
                <a:moveTo>
                  <a:pt x="10379005" y="4433903"/>
                </a:moveTo>
                <a:cubicBezTo>
                  <a:pt x="10269864" y="4433903"/>
                  <a:pt x="10173436" y="4453746"/>
                  <a:pt x="10089720" y="4493434"/>
                </a:cubicBezTo>
                <a:cubicBezTo>
                  <a:pt x="10006004" y="4533122"/>
                  <a:pt x="9941512" y="4590172"/>
                  <a:pt x="9896244" y="4664586"/>
                </a:cubicBezTo>
                <a:cubicBezTo>
                  <a:pt x="9850975" y="4739000"/>
                  <a:pt x="9828341" y="4826747"/>
                  <a:pt x="9828341" y="4927826"/>
                </a:cubicBezTo>
                <a:cubicBezTo>
                  <a:pt x="9828341" y="5085336"/>
                  <a:pt x="9876555" y="5208894"/>
                  <a:pt x="9972983" y="5298501"/>
                </a:cubicBezTo>
                <a:cubicBezTo>
                  <a:pt x="10069411" y="5388108"/>
                  <a:pt x="10204132" y="5432912"/>
                  <a:pt x="10377144" y="5432912"/>
                </a:cubicBezTo>
                <a:cubicBezTo>
                  <a:pt x="10551398" y="5432912"/>
                  <a:pt x="10687048" y="5387023"/>
                  <a:pt x="10784096" y="5295245"/>
                </a:cubicBezTo>
                <a:cubicBezTo>
                  <a:pt x="10881145" y="5203468"/>
                  <a:pt x="10929669" y="5077274"/>
                  <a:pt x="10929669" y="4916664"/>
                </a:cubicBezTo>
                <a:cubicBezTo>
                  <a:pt x="10929669" y="4825507"/>
                  <a:pt x="10907499" y="4743031"/>
                  <a:pt x="10863161" y="4669237"/>
                </a:cubicBezTo>
                <a:cubicBezTo>
                  <a:pt x="10818823" y="4595443"/>
                  <a:pt x="10755261" y="4537772"/>
                  <a:pt x="10672475" y="4496224"/>
                </a:cubicBezTo>
                <a:cubicBezTo>
                  <a:pt x="10589690" y="4454677"/>
                  <a:pt x="10491867" y="4433903"/>
                  <a:pt x="10379005" y="4433903"/>
                </a:cubicBezTo>
                <a:close/>
                <a:moveTo>
                  <a:pt x="7851085" y="4433903"/>
                </a:moveTo>
                <a:cubicBezTo>
                  <a:pt x="7795895" y="4433903"/>
                  <a:pt x="7729542" y="4441034"/>
                  <a:pt x="7652027" y="4455297"/>
                </a:cubicBezTo>
                <a:cubicBezTo>
                  <a:pt x="7574513" y="4469559"/>
                  <a:pt x="7510020" y="4487853"/>
                  <a:pt x="7458551" y="4510177"/>
                </a:cubicBezTo>
                <a:lnTo>
                  <a:pt x="7458551" y="4767836"/>
                </a:lnTo>
                <a:cubicBezTo>
                  <a:pt x="7576993" y="4707064"/>
                  <a:pt x="7689544" y="4676678"/>
                  <a:pt x="7796205" y="4676678"/>
                </a:cubicBezTo>
                <a:cubicBezTo>
                  <a:pt x="7843334" y="4676678"/>
                  <a:pt x="7880851" y="4686601"/>
                  <a:pt x="7908756" y="4706444"/>
                </a:cubicBezTo>
                <a:cubicBezTo>
                  <a:pt x="7936661" y="4726288"/>
                  <a:pt x="7950614" y="4751713"/>
                  <a:pt x="7950614" y="4782719"/>
                </a:cubicBezTo>
                <a:lnTo>
                  <a:pt x="7714349" y="4813414"/>
                </a:lnTo>
                <a:cubicBezTo>
                  <a:pt x="7484286" y="4843180"/>
                  <a:pt x="7369254" y="4951701"/>
                  <a:pt x="7369254" y="5138976"/>
                </a:cubicBezTo>
                <a:cubicBezTo>
                  <a:pt x="7369254" y="5228273"/>
                  <a:pt x="7394679" y="5299586"/>
                  <a:pt x="7445528" y="5352916"/>
                </a:cubicBezTo>
                <a:cubicBezTo>
                  <a:pt x="7496378" y="5406246"/>
                  <a:pt x="7566761" y="5432912"/>
                  <a:pt x="7656678" y="5432912"/>
                </a:cubicBezTo>
                <a:cubicBezTo>
                  <a:pt x="7786903" y="5432912"/>
                  <a:pt x="7883641" y="5376791"/>
                  <a:pt x="7946893" y="5264550"/>
                </a:cubicBezTo>
                <a:lnTo>
                  <a:pt x="7950614" y="5264550"/>
                </a:lnTo>
                <a:lnTo>
                  <a:pt x="7950614" y="5409657"/>
                </a:lnTo>
                <a:lnTo>
                  <a:pt x="8312452" y="5409657"/>
                </a:lnTo>
                <a:lnTo>
                  <a:pt x="8312452" y="4884108"/>
                </a:lnTo>
                <a:cubicBezTo>
                  <a:pt x="8312452" y="4722257"/>
                  <a:pt x="8276020" y="4606760"/>
                  <a:pt x="8203157" y="4537617"/>
                </a:cubicBezTo>
                <a:cubicBezTo>
                  <a:pt x="8130293" y="4468474"/>
                  <a:pt x="8012936" y="4433903"/>
                  <a:pt x="7851085" y="4433903"/>
                </a:cubicBezTo>
                <a:close/>
                <a:moveTo>
                  <a:pt x="4631635" y="4433903"/>
                </a:moveTo>
                <a:cubicBezTo>
                  <a:pt x="4576445" y="4433903"/>
                  <a:pt x="4510092" y="4441034"/>
                  <a:pt x="4432578" y="4455297"/>
                </a:cubicBezTo>
                <a:cubicBezTo>
                  <a:pt x="4355063" y="4469559"/>
                  <a:pt x="4290571" y="4487853"/>
                  <a:pt x="4239102" y="4510177"/>
                </a:cubicBezTo>
                <a:lnTo>
                  <a:pt x="4239102" y="4767836"/>
                </a:lnTo>
                <a:cubicBezTo>
                  <a:pt x="4357544" y="4707064"/>
                  <a:pt x="4470095" y="4676678"/>
                  <a:pt x="4576755" y="4676678"/>
                </a:cubicBezTo>
                <a:cubicBezTo>
                  <a:pt x="4623885" y="4676678"/>
                  <a:pt x="4661401" y="4686601"/>
                  <a:pt x="4689306" y="4706444"/>
                </a:cubicBezTo>
                <a:cubicBezTo>
                  <a:pt x="4717211" y="4726288"/>
                  <a:pt x="4731164" y="4751713"/>
                  <a:pt x="4731164" y="4782719"/>
                </a:cubicBezTo>
                <a:lnTo>
                  <a:pt x="4494899" y="4813414"/>
                </a:lnTo>
                <a:cubicBezTo>
                  <a:pt x="4264837" y="4843180"/>
                  <a:pt x="4149805" y="4951701"/>
                  <a:pt x="4149805" y="5138976"/>
                </a:cubicBezTo>
                <a:cubicBezTo>
                  <a:pt x="4149805" y="5228273"/>
                  <a:pt x="4175230" y="5299586"/>
                  <a:pt x="4226079" y="5352916"/>
                </a:cubicBezTo>
                <a:cubicBezTo>
                  <a:pt x="4276929" y="5406246"/>
                  <a:pt x="4347311" y="5432912"/>
                  <a:pt x="4437229" y="5432912"/>
                </a:cubicBezTo>
                <a:cubicBezTo>
                  <a:pt x="4567453" y="5432912"/>
                  <a:pt x="4664191" y="5376791"/>
                  <a:pt x="4727443" y="5264550"/>
                </a:cubicBezTo>
                <a:lnTo>
                  <a:pt x="4731164" y="5264550"/>
                </a:lnTo>
                <a:lnTo>
                  <a:pt x="4731164" y="5409657"/>
                </a:lnTo>
                <a:lnTo>
                  <a:pt x="5093002" y="5409657"/>
                </a:lnTo>
                <a:lnTo>
                  <a:pt x="5093002" y="4884108"/>
                </a:lnTo>
                <a:cubicBezTo>
                  <a:pt x="5093002" y="4722257"/>
                  <a:pt x="5056570" y="4606760"/>
                  <a:pt x="4983707" y="4537617"/>
                </a:cubicBezTo>
                <a:cubicBezTo>
                  <a:pt x="4910844" y="4468474"/>
                  <a:pt x="4793486" y="4433903"/>
                  <a:pt x="4631635" y="4433903"/>
                </a:cubicBezTo>
                <a:close/>
                <a:moveTo>
                  <a:pt x="2531038" y="4433903"/>
                </a:moveTo>
                <a:cubicBezTo>
                  <a:pt x="2389032" y="4433903"/>
                  <a:pt x="2278806" y="4462583"/>
                  <a:pt x="2200361" y="4519944"/>
                </a:cubicBezTo>
                <a:cubicBezTo>
                  <a:pt x="2121916" y="4577305"/>
                  <a:pt x="2082694" y="4655284"/>
                  <a:pt x="2082694" y="4753883"/>
                </a:cubicBezTo>
                <a:cubicBezTo>
                  <a:pt x="2082694" y="4824576"/>
                  <a:pt x="2101917" y="4881937"/>
                  <a:pt x="2140364" y="4925966"/>
                </a:cubicBezTo>
                <a:cubicBezTo>
                  <a:pt x="2178812" y="4969994"/>
                  <a:pt x="2240203" y="5005341"/>
                  <a:pt x="2324539" y="5032006"/>
                </a:cubicBezTo>
                <a:cubicBezTo>
                  <a:pt x="2400814" y="5057431"/>
                  <a:pt x="2447943" y="5075569"/>
                  <a:pt x="2465926" y="5086421"/>
                </a:cubicBezTo>
                <a:cubicBezTo>
                  <a:pt x="2483909" y="5097273"/>
                  <a:pt x="2492901" y="5111071"/>
                  <a:pt x="2492901" y="5127814"/>
                </a:cubicBezTo>
                <a:cubicBezTo>
                  <a:pt x="2492901" y="5168121"/>
                  <a:pt x="2454144" y="5188275"/>
                  <a:pt x="2376629" y="5188275"/>
                </a:cubicBezTo>
                <a:cubicBezTo>
                  <a:pt x="2297874" y="5188275"/>
                  <a:pt x="2199896" y="5162230"/>
                  <a:pt x="2082694" y="5110140"/>
                </a:cubicBezTo>
                <a:lnTo>
                  <a:pt x="2082694" y="5388263"/>
                </a:lnTo>
                <a:cubicBezTo>
                  <a:pt x="2122381" y="5400665"/>
                  <a:pt x="2173696" y="5411207"/>
                  <a:pt x="2236638" y="5419889"/>
                </a:cubicBezTo>
                <a:cubicBezTo>
                  <a:pt x="2299580" y="5428571"/>
                  <a:pt x="2352445" y="5432912"/>
                  <a:pt x="2395233" y="5432912"/>
                </a:cubicBezTo>
                <a:cubicBezTo>
                  <a:pt x="2542201" y="5432912"/>
                  <a:pt x="2656768" y="5403301"/>
                  <a:pt x="2738933" y="5344080"/>
                </a:cubicBezTo>
                <a:cubicBezTo>
                  <a:pt x="2821098" y="5284859"/>
                  <a:pt x="2862181" y="5201298"/>
                  <a:pt x="2862181" y="5093397"/>
                </a:cubicBezTo>
                <a:cubicBezTo>
                  <a:pt x="2862181" y="5023324"/>
                  <a:pt x="2841097" y="4965963"/>
                  <a:pt x="2798929" y="4921315"/>
                </a:cubicBezTo>
                <a:cubicBezTo>
                  <a:pt x="2756761" y="4876666"/>
                  <a:pt x="2686998" y="4840080"/>
                  <a:pt x="2589639" y="4811554"/>
                </a:cubicBezTo>
                <a:cubicBezTo>
                  <a:pt x="2539410" y="4796051"/>
                  <a:pt x="2505924" y="4782719"/>
                  <a:pt x="2489181" y="4771556"/>
                </a:cubicBezTo>
                <a:cubicBezTo>
                  <a:pt x="2472437" y="4760394"/>
                  <a:pt x="2464066" y="4745822"/>
                  <a:pt x="2464066" y="4727838"/>
                </a:cubicBezTo>
                <a:cubicBezTo>
                  <a:pt x="2464066" y="4712335"/>
                  <a:pt x="2471817" y="4700243"/>
                  <a:pt x="2487320" y="4691561"/>
                </a:cubicBezTo>
                <a:cubicBezTo>
                  <a:pt x="2502823" y="4682880"/>
                  <a:pt x="2523597" y="4678539"/>
                  <a:pt x="2549642" y="4678539"/>
                </a:cubicBezTo>
                <a:cubicBezTo>
                  <a:pt x="2581268" y="4678539"/>
                  <a:pt x="2620335" y="4684120"/>
                  <a:pt x="2666844" y="4695282"/>
                </a:cubicBezTo>
                <a:cubicBezTo>
                  <a:pt x="2713353" y="4706444"/>
                  <a:pt x="2756141" y="4720397"/>
                  <a:pt x="2795208" y="4737140"/>
                </a:cubicBezTo>
                <a:lnTo>
                  <a:pt x="2795208" y="4470179"/>
                </a:lnTo>
                <a:cubicBezTo>
                  <a:pt x="2702191" y="4445995"/>
                  <a:pt x="2614134" y="4433903"/>
                  <a:pt x="2531038" y="4433903"/>
                </a:cubicBezTo>
                <a:close/>
                <a:moveTo>
                  <a:pt x="8961603" y="4162291"/>
                </a:moveTo>
                <a:lnTo>
                  <a:pt x="8570929" y="4270192"/>
                </a:lnTo>
                <a:lnTo>
                  <a:pt x="8570929" y="4457157"/>
                </a:lnTo>
                <a:lnTo>
                  <a:pt x="8421171" y="4457157"/>
                </a:lnTo>
                <a:lnTo>
                  <a:pt x="8421171" y="4731559"/>
                </a:lnTo>
                <a:lnTo>
                  <a:pt x="8570929" y="4731559"/>
                </a:lnTo>
                <a:lnTo>
                  <a:pt x="8570929" y="5082235"/>
                </a:lnTo>
                <a:cubicBezTo>
                  <a:pt x="8570929" y="5194477"/>
                  <a:pt x="8602090" y="5280983"/>
                  <a:pt x="8664412" y="5341754"/>
                </a:cubicBezTo>
                <a:cubicBezTo>
                  <a:pt x="8726734" y="5402526"/>
                  <a:pt x="8813084" y="5432912"/>
                  <a:pt x="8923466" y="5432912"/>
                </a:cubicBezTo>
                <a:cubicBezTo>
                  <a:pt x="8981137" y="5432912"/>
                  <a:pt x="9030436" y="5429036"/>
                  <a:pt x="9071364" y="5421284"/>
                </a:cubicBezTo>
                <a:cubicBezTo>
                  <a:pt x="9112291" y="5413533"/>
                  <a:pt x="9141747" y="5405316"/>
                  <a:pt x="9159730" y="5396635"/>
                </a:cubicBezTo>
                <a:lnTo>
                  <a:pt x="9159730" y="5122233"/>
                </a:lnTo>
                <a:cubicBezTo>
                  <a:pt x="9125004" y="5135875"/>
                  <a:pt x="9092137" y="5142697"/>
                  <a:pt x="9061132" y="5142697"/>
                </a:cubicBezTo>
                <a:cubicBezTo>
                  <a:pt x="8994779" y="5142697"/>
                  <a:pt x="8961603" y="5100839"/>
                  <a:pt x="8961603" y="5017123"/>
                </a:cubicBezTo>
                <a:lnTo>
                  <a:pt x="8961603" y="4731559"/>
                </a:lnTo>
                <a:lnTo>
                  <a:pt x="9159730" y="4731559"/>
                </a:lnTo>
                <a:lnTo>
                  <a:pt x="9159730" y="4457157"/>
                </a:lnTo>
                <a:lnTo>
                  <a:pt x="8961603" y="4457157"/>
                </a:lnTo>
                <a:close/>
                <a:moveTo>
                  <a:pt x="78648" y="4075785"/>
                </a:moveTo>
                <a:lnTo>
                  <a:pt x="509320" y="5409657"/>
                </a:lnTo>
                <a:lnTo>
                  <a:pt x="960455" y="5409657"/>
                </a:lnTo>
                <a:lnTo>
                  <a:pt x="1396707" y="4075785"/>
                </a:lnTo>
                <a:lnTo>
                  <a:pt x="978128" y="4075785"/>
                </a:lnTo>
                <a:lnTo>
                  <a:pt x="780001" y="4891549"/>
                </a:lnTo>
                <a:cubicBezTo>
                  <a:pt x="764498" y="4952941"/>
                  <a:pt x="754886" y="5004411"/>
                  <a:pt x="751166" y="5045958"/>
                </a:cubicBezTo>
                <a:lnTo>
                  <a:pt x="741864" y="5045958"/>
                </a:lnTo>
                <a:cubicBezTo>
                  <a:pt x="740003" y="5013092"/>
                  <a:pt x="731012" y="4963483"/>
                  <a:pt x="714889" y="4897130"/>
                </a:cubicBezTo>
                <a:lnTo>
                  <a:pt x="511180" y="4075785"/>
                </a:lnTo>
                <a:close/>
                <a:moveTo>
                  <a:pt x="9477776" y="4017184"/>
                </a:moveTo>
                <a:cubicBezTo>
                  <a:pt x="9410803" y="4017184"/>
                  <a:pt x="9357318" y="4034082"/>
                  <a:pt x="9317321" y="4067878"/>
                </a:cubicBezTo>
                <a:cubicBezTo>
                  <a:pt x="9277323" y="4101675"/>
                  <a:pt x="9257324" y="4145858"/>
                  <a:pt x="9257324" y="4200428"/>
                </a:cubicBezTo>
                <a:cubicBezTo>
                  <a:pt x="9257324" y="4253759"/>
                  <a:pt x="9277944" y="4298407"/>
                  <a:pt x="9319181" y="4334374"/>
                </a:cubicBezTo>
                <a:cubicBezTo>
                  <a:pt x="9360419" y="4370341"/>
                  <a:pt x="9413284" y="4388324"/>
                  <a:pt x="9477776" y="4388324"/>
                </a:cubicBezTo>
                <a:cubicBezTo>
                  <a:pt x="9544129" y="4388324"/>
                  <a:pt x="9597614" y="4370961"/>
                  <a:pt x="9638231" y="4336234"/>
                </a:cubicBezTo>
                <a:cubicBezTo>
                  <a:pt x="9678849" y="4301508"/>
                  <a:pt x="9699158" y="4256239"/>
                  <a:pt x="9699158" y="4200428"/>
                </a:cubicBezTo>
                <a:cubicBezTo>
                  <a:pt x="9699158" y="4145858"/>
                  <a:pt x="9678849" y="4101675"/>
                  <a:pt x="9638231" y="4067878"/>
                </a:cubicBezTo>
                <a:cubicBezTo>
                  <a:pt x="9597614" y="4034082"/>
                  <a:pt x="9544129" y="4017184"/>
                  <a:pt x="9477776" y="4017184"/>
                </a:cubicBezTo>
                <a:close/>
                <a:moveTo>
                  <a:pt x="6058301" y="4017184"/>
                </a:moveTo>
                <a:cubicBezTo>
                  <a:pt x="5991329" y="4017184"/>
                  <a:pt x="5937844" y="4034082"/>
                  <a:pt x="5897846" y="4067878"/>
                </a:cubicBezTo>
                <a:cubicBezTo>
                  <a:pt x="5857849" y="4101675"/>
                  <a:pt x="5837850" y="4145858"/>
                  <a:pt x="5837850" y="4200428"/>
                </a:cubicBezTo>
                <a:cubicBezTo>
                  <a:pt x="5837850" y="4253759"/>
                  <a:pt x="5858468" y="4298407"/>
                  <a:pt x="5899706" y="4334374"/>
                </a:cubicBezTo>
                <a:cubicBezTo>
                  <a:pt x="5940945" y="4370341"/>
                  <a:pt x="5993809" y="4388324"/>
                  <a:pt x="6058301" y="4388324"/>
                </a:cubicBezTo>
                <a:cubicBezTo>
                  <a:pt x="6124654" y="4388324"/>
                  <a:pt x="6178139" y="4370961"/>
                  <a:pt x="6218757" y="4336234"/>
                </a:cubicBezTo>
                <a:cubicBezTo>
                  <a:pt x="6259374" y="4301508"/>
                  <a:pt x="6279683" y="4256239"/>
                  <a:pt x="6279683" y="4200428"/>
                </a:cubicBezTo>
                <a:cubicBezTo>
                  <a:pt x="6279683" y="4145858"/>
                  <a:pt x="6259374" y="4101675"/>
                  <a:pt x="6218757" y="4067878"/>
                </a:cubicBezTo>
                <a:cubicBezTo>
                  <a:pt x="6178139" y="4034082"/>
                  <a:pt x="6124654" y="4017184"/>
                  <a:pt x="6058301" y="4017184"/>
                </a:cubicBezTo>
                <a:close/>
                <a:moveTo>
                  <a:pt x="1695852" y="4017184"/>
                </a:moveTo>
                <a:cubicBezTo>
                  <a:pt x="1628879" y="4017184"/>
                  <a:pt x="1575394" y="4034082"/>
                  <a:pt x="1535397" y="4067878"/>
                </a:cubicBezTo>
                <a:cubicBezTo>
                  <a:pt x="1495399" y="4101675"/>
                  <a:pt x="1475400" y="4145858"/>
                  <a:pt x="1475400" y="4200428"/>
                </a:cubicBezTo>
                <a:cubicBezTo>
                  <a:pt x="1475400" y="4253759"/>
                  <a:pt x="1496019" y="4298407"/>
                  <a:pt x="1537257" y="4334374"/>
                </a:cubicBezTo>
                <a:cubicBezTo>
                  <a:pt x="1578495" y="4370341"/>
                  <a:pt x="1631360" y="4388324"/>
                  <a:pt x="1695852" y="4388324"/>
                </a:cubicBezTo>
                <a:cubicBezTo>
                  <a:pt x="1762205" y="4388324"/>
                  <a:pt x="1815690" y="4370961"/>
                  <a:pt x="1856307" y="4336234"/>
                </a:cubicBezTo>
                <a:cubicBezTo>
                  <a:pt x="1896925" y="4301508"/>
                  <a:pt x="1917234" y="4256239"/>
                  <a:pt x="1917234" y="4200428"/>
                </a:cubicBezTo>
                <a:cubicBezTo>
                  <a:pt x="1917234" y="4145858"/>
                  <a:pt x="1896925" y="4101675"/>
                  <a:pt x="1856307" y="4067878"/>
                </a:cubicBezTo>
                <a:cubicBezTo>
                  <a:pt x="1815690" y="4034082"/>
                  <a:pt x="1762205" y="4017184"/>
                  <a:pt x="1695852" y="4017184"/>
                </a:cubicBezTo>
                <a:close/>
                <a:moveTo>
                  <a:pt x="5269624" y="3999511"/>
                </a:moveTo>
                <a:lnTo>
                  <a:pt x="5269624" y="5409657"/>
                </a:lnTo>
                <a:lnTo>
                  <a:pt x="5665880" y="5409657"/>
                </a:lnTo>
                <a:lnTo>
                  <a:pt x="5665880" y="3999511"/>
                </a:lnTo>
                <a:close/>
                <a:moveTo>
                  <a:pt x="3997739" y="2687405"/>
                </a:moveTo>
                <a:lnTo>
                  <a:pt x="3997739" y="2723682"/>
                </a:lnTo>
                <a:cubicBezTo>
                  <a:pt x="3997739" y="2772051"/>
                  <a:pt x="3984872" y="2811738"/>
                  <a:pt x="3959137" y="2842744"/>
                </a:cubicBezTo>
                <a:cubicBezTo>
                  <a:pt x="3933402" y="2873750"/>
                  <a:pt x="3899761" y="2889253"/>
                  <a:pt x="3858213" y="2889253"/>
                </a:cubicBezTo>
                <a:cubicBezTo>
                  <a:pt x="3827827" y="2889253"/>
                  <a:pt x="3804418" y="2880881"/>
                  <a:pt x="3787985" y="2864138"/>
                </a:cubicBezTo>
                <a:cubicBezTo>
                  <a:pt x="3771551" y="2847395"/>
                  <a:pt x="3763335" y="2826001"/>
                  <a:pt x="3763335" y="2799956"/>
                </a:cubicBezTo>
                <a:cubicBezTo>
                  <a:pt x="3763335" y="2748486"/>
                  <a:pt x="3796821" y="2717170"/>
                  <a:pt x="3863794" y="2706008"/>
                </a:cubicBezTo>
                <a:close/>
                <a:moveTo>
                  <a:pt x="2140364" y="2687405"/>
                </a:moveTo>
                <a:lnTo>
                  <a:pt x="2140364" y="2723682"/>
                </a:lnTo>
                <a:cubicBezTo>
                  <a:pt x="2140364" y="2772051"/>
                  <a:pt x="2127497" y="2811738"/>
                  <a:pt x="2101762" y="2842744"/>
                </a:cubicBezTo>
                <a:cubicBezTo>
                  <a:pt x="2076027" y="2873750"/>
                  <a:pt x="2042386" y="2889253"/>
                  <a:pt x="2000838" y="2889253"/>
                </a:cubicBezTo>
                <a:cubicBezTo>
                  <a:pt x="1970452" y="2889253"/>
                  <a:pt x="1947043" y="2880881"/>
                  <a:pt x="1930610" y="2864138"/>
                </a:cubicBezTo>
                <a:cubicBezTo>
                  <a:pt x="1914176" y="2847395"/>
                  <a:pt x="1905960" y="2826001"/>
                  <a:pt x="1905960" y="2799956"/>
                </a:cubicBezTo>
                <a:cubicBezTo>
                  <a:pt x="1905960" y="2748486"/>
                  <a:pt x="1939446" y="2717170"/>
                  <a:pt x="2006419" y="2706008"/>
                </a:cubicBezTo>
                <a:close/>
                <a:moveTo>
                  <a:pt x="3898210" y="2147903"/>
                </a:moveTo>
                <a:cubicBezTo>
                  <a:pt x="3843020" y="2147903"/>
                  <a:pt x="3776667" y="2155034"/>
                  <a:pt x="3699153" y="2169297"/>
                </a:cubicBezTo>
                <a:cubicBezTo>
                  <a:pt x="3621639" y="2183559"/>
                  <a:pt x="3557146" y="2201853"/>
                  <a:pt x="3505676" y="2224177"/>
                </a:cubicBezTo>
                <a:lnTo>
                  <a:pt x="3505676" y="2481836"/>
                </a:lnTo>
                <a:cubicBezTo>
                  <a:pt x="3624118" y="2421065"/>
                  <a:pt x="3736670" y="2390679"/>
                  <a:pt x="3843330" y="2390679"/>
                </a:cubicBezTo>
                <a:cubicBezTo>
                  <a:pt x="3890459" y="2390679"/>
                  <a:pt x="3927976" y="2400601"/>
                  <a:pt x="3955881" y="2420444"/>
                </a:cubicBezTo>
                <a:cubicBezTo>
                  <a:pt x="3983787" y="2440288"/>
                  <a:pt x="3997739" y="2465713"/>
                  <a:pt x="3997739" y="2496719"/>
                </a:cubicBezTo>
                <a:lnTo>
                  <a:pt x="3761475" y="2527415"/>
                </a:lnTo>
                <a:cubicBezTo>
                  <a:pt x="3531412" y="2557180"/>
                  <a:pt x="3416379" y="2665701"/>
                  <a:pt x="3416379" y="2852976"/>
                </a:cubicBezTo>
                <a:cubicBezTo>
                  <a:pt x="3416379" y="2942273"/>
                  <a:pt x="3441804" y="3013586"/>
                  <a:pt x="3492654" y="3066916"/>
                </a:cubicBezTo>
                <a:cubicBezTo>
                  <a:pt x="3543503" y="3120247"/>
                  <a:pt x="3613887" y="3146912"/>
                  <a:pt x="3703804" y="3146912"/>
                </a:cubicBezTo>
                <a:cubicBezTo>
                  <a:pt x="3834028" y="3146912"/>
                  <a:pt x="3930767" y="3090791"/>
                  <a:pt x="3994018" y="2978550"/>
                </a:cubicBezTo>
                <a:lnTo>
                  <a:pt x="3997739" y="2978550"/>
                </a:lnTo>
                <a:lnTo>
                  <a:pt x="3997739" y="3123657"/>
                </a:lnTo>
                <a:lnTo>
                  <a:pt x="4359577" y="3123657"/>
                </a:lnTo>
                <a:lnTo>
                  <a:pt x="4359577" y="2598108"/>
                </a:lnTo>
                <a:cubicBezTo>
                  <a:pt x="4359577" y="2436257"/>
                  <a:pt x="4323145" y="2320760"/>
                  <a:pt x="4250282" y="2251617"/>
                </a:cubicBezTo>
                <a:cubicBezTo>
                  <a:pt x="4177419" y="2182475"/>
                  <a:pt x="4060061" y="2147903"/>
                  <a:pt x="3898210" y="2147903"/>
                </a:cubicBezTo>
                <a:close/>
                <a:moveTo>
                  <a:pt x="2040835" y="2147903"/>
                </a:moveTo>
                <a:cubicBezTo>
                  <a:pt x="1985645" y="2147903"/>
                  <a:pt x="1919293" y="2155034"/>
                  <a:pt x="1841778" y="2169297"/>
                </a:cubicBezTo>
                <a:cubicBezTo>
                  <a:pt x="1764263" y="2183559"/>
                  <a:pt x="1699771" y="2201853"/>
                  <a:pt x="1648301" y="2224177"/>
                </a:cubicBezTo>
                <a:lnTo>
                  <a:pt x="1648301" y="2481836"/>
                </a:lnTo>
                <a:cubicBezTo>
                  <a:pt x="1766744" y="2421065"/>
                  <a:pt x="1879295" y="2390679"/>
                  <a:pt x="1985955" y="2390679"/>
                </a:cubicBezTo>
                <a:cubicBezTo>
                  <a:pt x="2033084" y="2390679"/>
                  <a:pt x="2070601" y="2400601"/>
                  <a:pt x="2098507" y="2420444"/>
                </a:cubicBezTo>
                <a:cubicBezTo>
                  <a:pt x="2126411" y="2440288"/>
                  <a:pt x="2140364" y="2465713"/>
                  <a:pt x="2140364" y="2496719"/>
                </a:cubicBezTo>
                <a:lnTo>
                  <a:pt x="1904100" y="2527415"/>
                </a:lnTo>
                <a:cubicBezTo>
                  <a:pt x="1674036" y="2557180"/>
                  <a:pt x="1559004" y="2665701"/>
                  <a:pt x="1559004" y="2852976"/>
                </a:cubicBezTo>
                <a:cubicBezTo>
                  <a:pt x="1559004" y="2942273"/>
                  <a:pt x="1584429" y="3013586"/>
                  <a:pt x="1635279" y="3066916"/>
                </a:cubicBezTo>
                <a:cubicBezTo>
                  <a:pt x="1686128" y="3120247"/>
                  <a:pt x="1756512" y="3146912"/>
                  <a:pt x="1846429" y="3146912"/>
                </a:cubicBezTo>
                <a:cubicBezTo>
                  <a:pt x="1976653" y="3146912"/>
                  <a:pt x="2073391" y="3090791"/>
                  <a:pt x="2136644" y="2978550"/>
                </a:cubicBezTo>
                <a:lnTo>
                  <a:pt x="2140364" y="2978550"/>
                </a:lnTo>
                <a:lnTo>
                  <a:pt x="2140364" y="3123657"/>
                </a:lnTo>
                <a:lnTo>
                  <a:pt x="2502203" y="3123657"/>
                </a:lnTo>
                <a:lnTo>
                  <a:pt x="2502203" y="2598108"/>
                </a:lnTo>
                <a:cubicBezTo>
                  <a:pt x="2502203" y="2436257"/>
                  <a:pt x="2465771" y="2320760"/>
                  <a:pt x="2392907" y="2251617"/>
                </a:cubicBezTo>
                <a:cubicBezTo>
                  <a:pt x="2320043" y="2182475"/>
                  <a:pt x="2202686" y="2147903"/>
                  <a:pt x="2040835" y="2147903"/>
                </a:cubicBezTo>
                <a:close/>
                <a:moveTo>
                  <a:pt x="602337" y="2104185"/>
                </a:moveTo>
                <a:lnTo>
                  <a:pt x="705587" y="2104185"/>
                </a:lnTo>
                <a:cubicBezTo>
                  <a:pt x="771939" y="2104185"/>
                  <a:pt x="829610" y="2118447"/>
                  <a:pt x="878599" y="2146973"/>
                </a:cubicBezTo>
                <a:cubicBezTo>
                  <a:pt x="927589" y="2175498"/>
                  <a:pt x="965261" y="2215806"/>
                  <a:pt x="991616" y="2267896"/>
                </a:cubicBezTo>
                <a:cubicBezTo>
                  <a:pt x="1017971" y="2319985"/>
                  <a:pt x="1031148" y="2378586"/>
                  <a:pt x="1031148" y="2443699"/>
                </a:cubicBezTo>
                <a:cubicBezTo>
                  <a:pt x="1031148" y="2555320"/>
                  <a:pt x="1002468" y="2644152"/>
                  <a:pt x="945107" y="2710194"/>
                </a:cubicBezTo>
                <a:cubicBezTo>
                  <a:pt x="887746" y="2776237"/>
                  <a:pt x="811007" y="2809258"/>
                  <a:pt x="714888" y="2809258"/>
                </a:cubicBezTo>
                <a:lnTo>
                  <a:pt x="602337" y="2809258"/>
                </a:lnTo>
                <a:close/>
                <a:moveTo>
                  <a:pt x="3151354" y="1876291"/>
                </a:moveTo>
                <a:lnTo>
                  <a:pt x="2760680" y="1984192"/>
                </a:lnTo>
                <a:lnTo>
                  <a:pt x="2760680" y="2171157"/>
                </a:lnTo>
                <a:lnTo>
                  <a:pt x="2610922" y="2171157"/>
                </a:lnTo>
                <a:lnTo>
                  <a:pt x="2610922" y="2445559"/>
                </a:lnTo>
                <a:lnTo>
                  <a:pt x="2760680" y="2445559"/>
                </a:lnTo>
                <a:lnTo>
                  <a:pt x="2760680" y="2796235"/>
                </a:lnTo>
                <a:cubicBezTo>
                  <a:pt x="2760680" y="2908477"/>
                  <a:pt x="2791841" y="2994983"/>
                  <a:pt x="2854163" y="3055754"/>
                </a:cubicBezTo>
                <a:cubicBezTo>
                  <a:pt x="2916484" y="3116526"/>
                  <a:pt x="3002836" y="3146912"/>
                  <a:pt x="3113217" y="3146912"/>
                </a:cubicBezTo>
                <a:cubicBezTo>
                  <a:pt x="3170888" y="3146912"/>
                  <a:pt x="3220187" y="3143036"/>
                  <a:pt x="3261114" y="3135285"/>
                </a:cubicBezTo>
                <a:cubicBezTo>
                  <a:pt x="3302042" y="3127533"/>
                  <a:pt x="3331498" y="3119316"/>
                  <a:pt x="3349481" y="3110635"/>
                </a:cubicBezTo>
                <a:lnTo>
                  <a:pt x="3349481" y="2836233"/>
                </a:lnTo>
                <a:cubicBezTo>
                  <a:pt x="3314754" y="2849875"/>
                  <a:pt x="3281888" y="2856697"/>
                  <a:pt x="3250883" y="2856697"/>
                </a:cubicBezTo>
                <a:cubicBezTo>
                  <a:pt x="3184530" y="2856697"/>
                  <a:pt x="3151354" y="2814839"/>
                  <a:pt x="3151354" y="2731123"/>
                </a:cubicBezTo>
                <a:lnTo>
                  <a:pt x="3151354" y="2445559"/>
                </a:lnTo>
                <a:lnTo>
                  <a:pt x="3349481" y="2445559"/>
                </a:lnTo>
                <a:lnTo>
                  <a:pt x="3349481" y="2171157"/>
                </a:lnTo>
                <a:lnTo>
                  <a:pt x="3151354" y="2171157"/>
                </a:lnTo>
                <a:close/>
                <a:moveTo>
                  <a:pt x="200501" y="1789785"/>
                </a:moveTo>
                <a:lnTo>
                  <a:pt x="200501" y="3123657"/>
                </a:lnTo>
                <a:lnTo>
                  <a:pt x="765118" y="3123657"/>
                </a:lnTo>
                <a:cubicBezTo>
                  <a:pt x="902784" y="3123657"/>
                  <a:pt x="1024327" y="3095442"/>
                  <a:pt x="1129747" y="3039011"/>
                </a:cubicBezTo>
                <a:cubicBezTo>
                  <a:pt x="1235167" y="2982581"/>
                  <a:pt x="1316247" y="2902430"/>
                  <a:pt x="1372988" y="2798561"/>
                </a:cubicBezTo>
                <a:cubicBezTo>
                  <a:pt x="1429729" y="2694691"/>
                  <a:pt x="1458099" y="2575164"/>
                  <a:pt x="1458099" y="2439978"/>
                </a:cubicBezTo>
                <a:cubicBezTo>
                  <a:pt x="1458099" y="2006516"/>
                  <a:pt x="1223074" y="1789785"/>
                  <a:pt x="753026" y="1789785"/>
                </a:cubicBezTo>
                <a:close/>
                <a:moveTo>
                  <a:pt x="0" y="0"/>
                </a:moveTo>
                <a:lnTo>
                  <a:pt x="12191999" y="0"/>
                </a:lnTo>
                <a:lnTo>
                  <a:pt x="12191999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161A24"/>
          </a:solidFill>
          <a:ln>
            <a:solidFill>
              <a:srgbClr val="14182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3139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A246349-3D8F-F09D-632E-7689B8C48820}"/>
              </a:ext>
            </a:extLst>
          </p:cNvPr>
          <p:cNvSpPr txBox="1"/>
          <p:nvPr/>
        </p:nvSpPr>
        <p:spPr>
          <a:xfrm>
            <a:off x="6776427" y="6088559"/>
            <a:ext cx="53891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>
                    <a:lumMod val="75000"/>
                  </a:schemeClr>
                </a:solidFill>
                <a:effectLst>
                  <a:outerShdw blurRad="165100" dist="203200" sx="106000" sy="106000" algn="tr" rotWithShape="0">
                    <a:srgbClr val="01C38D">
                      <a:alpha val="45000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Data Visualization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8D3B431-C0C3-83FB-DDD0-7A8ABAFDA60B}"/>
              </a:ext>
            </a:extLst>
          </p:cNvPr>
          <p:cNvSpPr txBox="1"/>
          <p:nvPr/>
        </p:nvSpPr>
        <p:spPr>
          <a:xfrm>
            <a:off x="186999" y="-129583"/>
            <a:ext cx="1089480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buClr>
                <a:srgbClr val="000000"/>
              </a:buClr>
              <a:defRPr/>
            </a:pPr>
            <a:endParaRPr lang="en-US" kern="0" dirty="0">
              <a:solidFill>
                <a:schemeClr val="bg1"/>
              </a:solidFill>
              <a:latin typeface="Arial"/>
              <a:cs typeface="Arial"/>
              <a:sym typeface="Arial"/>
            </a:endParaRPr>
          </a:p>
          <a:p>
            <a:pPr marL="285750" lvl="0" indent="-285750">
              <a:buClr>
                <a:schemeClr val="bg1"/>
              </a:buClr>
              <a:buSzPct val="111000"/>
              <a:buFont typeface="Wingdings" panose="05000000000000000000" pitchFamily="2" charset="2"/>
              <a:buChar char="q"/>
              <a:defRPr/>
            </a:pPr>
            <a:r>
              <a:rPr lang="en-US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  <a:sym typeface="Arial"/>
              </a:rPr>
              <a:t> USING BOWER PI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2D497B0-56D9-66BC-2335-E8E6D6C76E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15" b="8331"/>
          <a:stretch/>
        </p:blipFill>
        <p:spPr>
          <a:xfrm>
            <a:off x="26473" y="516748"/>
            <a:ext cx="12139053" cy="5630052"/>
          </a:xfrm>
          <a:prstGeom prst="rect">
            <a:avLst/>
          </a:prstGeom>
        </p:spPr>
      </p:pic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4EA5814-0BB9-9189-F2B6-9083A85AEE64}"/>
              </a:ext>
            </a:extLst>
          </p:cNvPr>
          <p:cNvSpPr/>
          <p:nvPr/>
        </p:nvSpPr>
        <p:spPr>
          <a:xfrm>
            <a:off x="-240694031" y="-24949012"/>
            <a:ext cx="548640000" cy="41408211"/>
          </a:xfrm>
          <a:custGeom>
            <a:avLst/>
            <a:gdLst/>
            <a:ahLst/>
            <a:cxnLst/>
            <a:rect l="l" t="t" r="r" b="b"/>
            <a:pathLst>
              <a:path w="12191999" h="6858000">
                <a:moveTo>
                  <a:pt x="7950614" y="4973405"/>
                </a:moveTo>
                <a:lnTo>
                  <a:pt x="7950614" y="5009681"/>
                </a:lnTo>
                <a:cubicBezTo>
                  <a:pt x="7950614" y="5058051"/>
                  <a:pt x="7937747" y="5097738"/>
                  <a:pt x="7912011" y="5128744"/>
                </a:cubicBezTo>
                <a:cubicBezTo>
                  <a:pt x="7886276" y="5159750"/>
                  <a:pt x="7852635" y="5175253"/>
                  <a:pt x="7811087" y="5175253"/>
                </a:cubicBezTo>
                <a:cubicBezTo>
                  <a:pt x="7780701" y="5175253"/>
                  <a:pt x="7757292" y="5166881"/>
                  <a:pt x="7740859" y="5150138"/>
                </a:cubicBezTo>
                <a:cubicBezTo>
                  <a:pt x="7724426" y="5133395"/>
                  <a:pt x="7716209" y="5112001"/>
                  <a:pt x="7716209" y="5085956"/>
                </a:cubicBezTo>
                <a:cubicBezTo>
                  <a:pt x="7716209" y="5034486"/>
                  <a:pt x="7749696" y="5003170"/>
                  <a:pt x="7816668" y="4992008"/>
                </a:cubicBezTo>
                <a:close/>
                <a:moveTo>
                  <a:pt x="4731164" y="4973405"/>
                </a:moveTo>
                <a:lnTo>
                  <a:pt x="4731164" y="5009681"/>
                </a:lnTo>
                <a:cubicBezTo>
                  <a:pt x="4731164" y="5058051"/>
                  <a:pt x="4718297" y="5097738"/>
                  <a:pt x="4692562" y="5128744"/>
                </a:cubicBezTo>
                <a:cubicBezTo>
                  <a:pt x="4666827" y="5159750"/>
                  <a:pt x="4633186" y="5175253"/>
                  <a:pt x="4591638" y="5175253"/>
                </a:cubicBezTo>
                <a:cubicBezTo>
                  <a:pt x="4561252" y="5175253"/>
                  <a:pt x="4537843" y="5166881"/>
                  <a:pt x="4521409" y="5150138"/>
                </a:cubicBezTo>
                <a:cubicBezTo>
                  <a:pt x="4504977" y="5133395"/>
                  <a:pt x="4496760" y="5112001"/>
                  <a:pt x="4496760" y="5085956"/>
                </a:cubicBezTo>
                <a:cubicBezTo>
                  <a:pt x="4496760" y="5034486"/>
                  <a:pt x="4530247" y="5003170"/>
                  <a:pt x="4597219" y="4992008"/>
                </a:cubicBezTo>
                <a:close/>
                <a:moveTo>
                  <a:pt x="10379005" y="4724117"/>
                </a:moveTo>
                <a:cubicBezTo>
                  <a:pt x="10478223" y="4724117"/>
                  <a:pt x="10527833" y="4788920"/>
                  <a:pt x="10527833" y="4918524"/>
                </a:cubicBezTo>
                <a:cubicBezTo>
                  <a:pt x="10527833" y="5067973"/>
                  <a:pt x="10478844" y="5142697"/>
                  <a:pt x="10380865" y="5142697"/>
                </a:cubicBezTo>
                <a:cubicBezTo>
                  <a:pt x="10280406" y="5142697"/>
                  <a:pt x="10230177" y="5071073"/>
                  <a:pt x="10230177" y="4927826"/>
                </a:cubicBezTo>
                <a:cubicBezTo>
                  <a:pt x="10230177" y="4792020"/>
                  <a:pt x="10279786" y="4724117"/>
                  <a:pt x="10379005" y="4724117"/>
                </a:cubicBezTo>
                <a:close/>
                <a:moveTo>
                  <a:pt x="9279649" y="4457157"/>
                </a:moveTo>
                <a:lnTo>
                  <a:pt x="9279649" y="5409657"/>
                </a:lnTo>
                <a:lnTo>
                  <a:pt x="9675904" y="5409657"/>
                </a:lnTo>
                <a:lnTo>
                  <a:pt x="9675904" y="4457157"/>
                </a:lnTo>
                <a:close/>
                <a:moveTo>
                  <a:pt x="6419098" y="4457157"/>
                </a:moveTo>
                <a:lnTo>
                  <a:pt x="6419098" y="4731559"/>
                </a:lnTo>
                <a:lnTo>
                  <a:pt x="6806981" y="4731559"/>
                </a:lnTo>
                <a:lnTo>
                  <a:pt x="6379100" y="5226412"/>
                </a:lnTo>
                <a:lnTo>
                  <a:pt x="6379100" y="5409657"/>
                </a:lnTo>
                <a:lnTo>
                  <a:pt x="7291603" y="5409657"/>
                </a:lnTo>
                <a:lnTo>
                  <a:pt x="7291603" y="5135255"/>
                </a:lnTo>
                <a:lnTo>
                  <a:pt x="6899069" y="5135255"/>
                </a:lnTo>
                <a:lnTo>
                  <a:pt x="7283231" y="4682260"/>
                </a:lnTo>
                <a:lnTo>
                  <a:pt x="7283231" y="4457157"/>
                </a:lnTo>
                <a:close/>
                <a:moveTo>
                  <a:pt x="5860174" y="4457157"/>
                </a:moveTo>
                <a:lnTo>
                  <a:pt x="5860174" y="5409657"/>
                </a:lnTo>
                <a:lnTo>
                  <a:pt x="6256429" y="5409657"/>
                </a:lnTo>
                <a:lnTo>
                  <a:pt x="6256429" y="4457157"/>
                </a:lnTo>
                <a:close/>
                <a:moveTo>
                  <a:pt x="3001038" y="4457157"/>
                </a:moveTo>
                <a:lnTo>
                  <a:pt x="3001038" y="5032006"/>
                </a:lnTo>
                <a:cubicBezTo>
                  <a:pt x="3001038" y="5164091"/>
                  <a:pt x="3028323" y="5263930"/>
                  <a:pt x="3082893" y="5331522"/>
                </a:cubicBezTo>
                <a:cubicBezTo>
                  <a:pt x="3137464" y="5399115"/>
                  <a:pt x="3216838" y="5432912"/>
                  <a:pt x="3321018" y="5432912"/>
                </a:cubicBezTo>
                <a:cubicBezTo>
                  <a:pt x="3365046" y="5432912"/>
                  <a:pt x="3403648" y="5426400"/>
                  <a:pt x="3436825" y="5413378"/>
                </a:cubicBezTo>
                <a:cubicBezTo>
                  <a:pt x="3470001" y="5400355"/>
                  <a:pt x="3499767" y="5383302"/>
                  <a:pt x="3526122" y="5362218"/>
                </a:cubicBezTo>
                <a:cubicBezTo>
                  <a:pt x="3552477" y="5341134"/>
                  <a:pt x="3582088" y="5307958"/>
                  <a:pt x="3614954" y="5262689"/>
                </a:cubicBezTo>
                <a:lnTo>
                  <a:pt x="3618674" y="5262689"/>
                </a:lnTo>
                <a:lnTo>
                  <a:pt x="3618674" y="5409657"/>
                </a:lnTo>
                <a:lnTo>
                  <a:pt x="4014929" y="5409657"/>
                </a:lnTo>
                <a:lnTo>
                  <a:pt x="4014929" y="4457157"/>
                </a:lnTo>
                <a:lnTo>
                  <a:pt x="3618674" y="4457157"/>
                </a:lnTo>
                <a:lnTo>
                  <a:pt x="3618674" y="4996659"/>
                </a:lnTo>
                <a:cubicBezTo>
                  <a:pt x="3618674" y="5043168"/>
                  <a:pt x="3608907" y="5079135"/>
                  <a:pt x="3589374" y="5104559"/>
                </a:cubicBezTo>
                <a:cubicBezTo>
                  <a:pt x="3569840" y="5129984"/>
                  <a:pt x="3540849" y="5142697"/>
                  <a:pt x="3502402" y="5142697"/>
                </a:cubicBezTo>
                <a:cubicBezTo>
                  <a:pt x="3432329" y="5142697"/>
                  <a:pt x="3397293" y="5095878"/>
                  <a:pt x="3397293" y="5002240"/>
                </a:cubicBezTo>
                <a:lnTo>
                  <a:pt x="3397293" y="4457157"/>
                </a:lnTo>
                <a:close/>
                <a:moveTo>
                  <a:pt x="1497725" y="4457157"/>
                </a:moveTo>
                <a:lnTo>
                  <a:pt x="1497725" y="5409657"/>
                </a:lnTo>
                <a:lnTo>
                  <a:pt x="1893979" y="5409657"/>
                </a:lnTo>
                <a:lnTo>
                  <a:pt x="1893979" y="4457157"/>
                </a:lnTo>
                <a:close/>
                <a:moveTo>
                  <a:pt x="11781226" y="4433903"/>
                </a:moveTo>
                <a:cubicBezTo>
                  <a:pt x="11718595" y="4433903"/>
                  <a:pt x="11660613" y="4448941"/>
                  <a:pt x="11607283" y="4479016"/>
                </a:cubicBezTo>
                <a:cubicBezTo>
                  <a:pt x="11553954" y="4509092"/>
                  <a:pt x="11511475" y="4551415"/>
                  <a:pt x="11479849" y="4605985"/>
                </a:cubicBezTo>
                <a:lnTo>
                  <a:pt x="11476129" y="4605985"/>
                </a:lnTo>
                <a:lnTo>
                  <a:pt x="11476129" y="4457157"/>
                </a:lnTo>
                <a:lnTo>
                  <a:pt x="11079874" y="4457157"/>
                </a:lnTo>
                <a:lnTo>
                  <a:pt x="11079874" y="5409657"/>
                </a:lnTo>
                <a:lnTo>
                  <a:pt x="11476129" y="5409657"/>
                </a:lnTo>
                <a:lnTo>
                  <a:pt x="11476129" y="4866434"/>
                </a:lnTo>
                <a:cubicBezTo>
                  <a:pt x="11476129" y="4824887"/>
                  <a:pt x="11485740" y="4790780"/>
                  <a:pt x="11504964" y="4764115"/>
                </a:cubicBezTo>
                <a:cubicBezTo>
                  <a:pt x="11524188" y="4737450"/>
                  <a:pt x="11550852" y="4724117"/>
                  <a:pt x="11584959" y="4724117"/>
                </a:cubicBezTo>
                <a:cubicBezTo>
                  <a:pt x="11624647" y="4724117"/>
                  <a:pt x="11653327" y="4736985"/>
                  <a:pt x="11671000" y="4762720"/>
                </a:cubicBezTo>
                <a:cubicBezTo>
                  <a:pt x="11688674" y="4788455"/>
                  <a:pt x="11697510" y="4830778"/>
                  <a:pt x="11697510" y="4889689"/>
                </a:cubicBezTo>
                <a:lnTo>
                  <a:pt x="11697510" y="5409657"/>
                </a:lnTo>
                <a:lnTo>
                  <a:pt x="12093765" y="5409657"/>
                </a:lnTo>
                <a:lnTo>
                  <a:pt x="12093765" y="4828297"/>
                </a:lnTo>
                <a:cubicBezTo>
                  <a:pt x="12093765" y="4565368"/>
                  <a:pt x="11989586" y="4433903"/>
                  <a:pt x="11781226" y="4433903"/>
                </a:cubicBezTo>
                <a:close/>
                <a:moveTo>
                  <a:pt x="10379005" y="4433903"/>
                </a:moveTo>
                <a:cubicBezTo>
                  <a:pt x="10269864" y="4433903"/>
                  <a:pt x="10173436" y="4453746"/>
                  <a:pt x="10089720" y="4493434"/>
                </a:cubicBezTo>
                <a:cubicBezTo>
                  <a:pt x="10006004" y="4533122"/>
                  <a:pt x="9941512" y="4590172"/>
                  <a:pt x="9896244" y="4664586"/>
                </a:cubicBezTo>
                <a:cubicBezTo>
                  <a:pt x="9850975" y="4739000"/>
                  <a:pt x="9828341" y="4826747"/>
                  <a:pt x="9828341" y="4927826"/>
                </a:cubicBezTo>
                <a:cubicBezTo>
                  <a:pt x="9828341" y="5085336"/>
                  <a:pt x="9876555" y="5208894"/>
                  <a:pt x="9972983" y="5298501"/>
                </a:cubicBezTo>
                <a:cubicBezTo>
                  <a:pt x="10069411" y="5388108"/>
                  <a:pt x="10204132" y="5432912"/>
                  <a:pt x="10377144" y="5432912"/>
                </a:cubicBezTo>
                <a:cubicBezTo>
                  <a:pt x="10551398" y="5432912"/>
                  <a:pt x="10687048" y="5387023"/>
                  <a:pt x="10784096" y="5295245"/>
                </a:cubicBezTo>
                <a:cubicBezTo>
                  <a:pt x="10881145" y="5203468"/>
                  <a:pt x="10929669" y="5077274"/>
                  <a:pt x="10929669" y="4916664"/>
                </a:cubicBezTo>
                <a:cubicBezTo>
                  <a:pt x="10929669" y="4825507"/>
                  <a:pt x="10907499" y="4743031"/>
                  <a:pt x="10863161" y="4669237"/>
                </a:cubicBezTo>
                <a:cubicBezTo>
                  <a:pt x="10818823" y="4595443"/>
                  <a:pt x="10755261" y="4537772"/>
                  <a:pt x="10672475" y="4496224"/>
                </a:cubicBezTo>
                <a:cubicBezTo>
                  <a:pt x="10589690" y="4454677"/>
                  <a:pt x="10491867" y="4433903"/>
                  <a:pt x="10379005" y="4433903"/>
                </a:cubicBezTo>
                <a:close/>
                <a:moveTo>
                  <a:pt x="7851085" y="4433903"/>
                </a:moveTo>
                <a:cubicBezTo>
                  <a:pt x="7795895" y="4433903"/>
                  <a:pt x="7729542" y="4441034"/>
                  <a:pt x="7652027" y="4455297"/>
                </a:cubicBezTo>
                <a:cubicBezTo>
                  <a:pt x="7574513" y="4469559"/>
                  <a:pt x="7510020" y="4487853"/>
                  <a:pt x="7458551" y="4510177"/>
                </a:cubicBezTo>
                <a:lnTo>
                  <a:pt x="7458551" y="4767836"/>
                </a:lnTo>
                <a:cubicBezTo>
                  <a:pt x="7576993" y="4707064"/>
                  <a:pt x="7689544" y="4676678"/>
                  <a:pt x="7796205" y="4676678"/>
                </a:cubicBezTo>
                <a:cubicBezTo>
                  <a:pt x="7843334" y="4676678"/>
                  <a:pt x="7880851" y="4686601"/>
                  <a:pt x="7908756" y="4706444"/>
                </a:cubicBezTo>
                <a:cubicBezTo>
                  <a:pt x="7936661" y="4726288"/>
                  <a:pt x="7950614" y="4751713"/>
                  <a:pt x="7950614" y="4782719"/>
                </a:cubicBezTo>
                <a:lnTo>
                  <a:pt x="7714349" y="4813414"/>
                </a:lnTo>
                <a:cubicBezTo>
                  <a:pt x="7484286" y="4843180"/>
                  <a:pt x="7369254" y="4951701"/>
                  <a:pt x="7369254" y="5138976"/>
                </a:cubicBezTo>
                <a:cubicBezTo>
                  <a:pt x="7369254" y="5228273"/>
                  <a:pt x="7394679" y="5299586"/>
                  <a:pt x="7445528" y="5352916"/>
                </a:cubicBezTo>
                <a:cubicBezTo>
                  <a:pt x="7496378" y="5406246"/>
                  <a:pt x="7566761" y="5432912"/>
                  <a:pt x="7656678" y="5432912"/>
                </a:cubicBezTo>
                <a:cubicBezTo>
                  <a:pt x="7786903" y="5432912"/>
                  <a:pt x="7883641" y="5376791"/>
                  <a:pt x="7946893" y="5264550"/>
                </a:cubicBezTo>
                <a:lnTo>
                  <a:pt x="7950614" y="5264550"/>
                </a:lnTo>
                <a:lnTo>
                  <a:pt x="7950614" y="5409657"/>
                </a:lnTo>
                <a:lnTo>
                  <a:pt x="8312452" y="5409657"/>
                </a:lnTo>
                <a:lnTo>
                  <a:pt x="8312452" y="4884108"/>
                </a:lnTo>
                <a:cubicBezTo>
                  <a:pt x="8312452" y="4722257"/>
                  <a:pt x="8276020" y="4606760"/>
                  <a:pt x="8203157" y="4537617"/>
                </a:cubicBezTo>
                <a:cubicBezTo>
                  <a:pt x="8130293" y="4468474"/>
                  <a:pt x="8012936" y="4433903"/>
                  <a:pt x="7851085" y="4433903"/>
                </a:cubicBezTo>
                <a:close/>
                <a:moveTo>
                  <a:pt x="4631635" y="4433903"/>
                </a:moveTo>
                <a:cubicBezTo>
                  <a:pt x="4576445" y="4433903"/>
                  <a:pt x="4510092" y="4441034"/>
                  <a:pt x="4432578" y="4455297"/>
                </a:cubicBezTo>
                <a:cubicBezTo>
                  <a:pt x="4355063" y="4469559"/>
                  <a:pt x="4290571" y="4487853"/>
                  <a:pt x="4239102" y="4510177"/>
                </a:cubicBezTo>
                <a:lnTo>
                  <a:pt x="4239102" y="4767836"/>
                </a:lnTo>
                <a:cubicBezTo>
                  <a:pt x="4357544" y="4707064"/>
                  <a:pt x="4470095" y="4676678"/>
                  <a:pt x="4576755" y="4676678"/>
                </a:cubicBezTo>
                <a:cubicBezTo>
                  <a:pt x="4623885" y="4676678"/>
                  <a:pt x="4661401" y="4686601"/>
                  <a:pt x="4689306" y="4706444"/>
                </a:cubicBezTo>
                <a:cubicBezTo>
                  <a:pt x="4717211" y="4726288"/>
                  <a:pt x="4731164" y="4751713"/>
                  <a:pt x="4731164" y="4782719"/>
                </a:cubicBezTo>
                <a:lnTo>
                  <a:pt x="4494899" y="4813414"/>
                </a:lnTo>
                <a:cubicBezTo>
                  <a:pt x="4264837" y="4843180"/>
                  <a:pt x="4149805" y="4951701"/>
                  <a:pt x="4149805" y="5138976"/>
                </a:cubicBezTo>
                <a:cubicBezTo>
                  <a:pt x="4149805" y="5228273"/>
                  <a:pt x="4175230" y="5299586"/>
                  <a:pt x="4226079" y="5352916"/>
                </a:cubicBezTo>
                <a:cubicBezTo>
                  <a:pt x="4276929" y="5406246"/>
                  <a:pt x="4347311" y="5432912"/>
                  <a:pt x="4437229" y="5432912"/>
                </a:cubicBezTo>
                <a:cubicBezTo>
                  <a:pt x="4567453" y="5432912"/>
                  <a:pt x="4664191" y="5376791"/>
                  <a:pt x="4727443" y="5264550"/>
                </a:cubicBezTo>
                <a:lnTo>
                  <a:pt x="4731164" y="5264550"/>
                </a:lnTo>
                <a:lnTo>
                  <a:pt x="4731164" y="5409657"/>
                </a:lnTo>
                <a:lnTo>
                  <a:pt x="5093002" y="5409657"/>
                </a:lnTo>
                <a:lnTo>
                  <a:pt x="5093002" y="4884108"/>
                </a:lnTo>
                <a:cubicBezTo>
                  <a:pt x="5093002" y="4722257"/>
                  <a:pt x="5056570" y="4606760"/>
                  <a:pt x="4983707" y="4537617"/>
                </a:cubicBezTo>
                <a:cubicBezTo>
                  <a:pt x="4910844" y="4468474"/>
                  <a:pt x="4793486" y="4433903"/>
                  <a:pt x="4631635" y="4433903"/>
                </a:cubicBezTo>
                <a:close/>
                <a:moveTo>
                  <a:pt x="2531038" y="4433903"/>
                </a:moveTo>
                <a:cubicBezTo>
                  <a:pt x="2389032" y="4433903"/>
                  <a:pt x="2278806" y="4462583"/>
                  <a:pt x="2200361" y="4519944"/>
                </a:cubicBezTo>
                <a:cubicBezTo>
                  <a:pt x="2121916" y="4577305"/>
                  <a:pt x="2082694" y="4655284"/>
                  <a:pt x="2082694" y="4753883"/>
                </a:cubicBezTo>
                <a:cubicBezTo>
                  <a:pt x="2082694" y="4824576"/>
                  <a:pt x="2101917" y="4881937"/>
                  <a:pt x="2140364" y="4925966"/>
                </a:cubicBezTo>
                <a:cubicBezTo>
                  <a:pt x="2178812" y="4969994"/>
                  <a:pt x="2240203" y="5005341"/>
                  <a:pt x="2324539" y="5032006"/>
                </a:cubicBezTo>
                <a:cubicBezTo>
                  <a:pt x="2400814" y="5057431"/>
                  <a:pt x="2447943" y="5075569"/>
                  <a:pt x="2465926" y="5086421"/>
                </a:cubicBezTo>
                <a:cubicBezTo>
                  <a:pt x="2483909" y="5097273"/>
                  <a:pt x="2492901" y="5111071"/>
                  <a:pt x="2492901" y="5127814"/>
                </a:cubicBezTo>
                <a:cubicBezTo>
                  <a:pt x="2492901" y="5168121"/>
                  <a:pt x="2454144" y="5188275"/>
                  <a:pt x="2376629" y="5188275"/>
                </a:cubicBezTo>
                <a:cubicBezTo>
                  <a:pt x="2297874" y="5188275"/>
                  <a:pt x="2199896" y="5162230"/>
                  <a:pt x="2082694" y="5110140"/>
                </a:cubicBezTo>
                <a:lnTo>
                  <a:pt x="2082694" y="5388263"/>
                </a:lnTo>
                <a:cubicBezTo>
                  <a:pt x="2122381" y="5400665"/>
                  <a:pt x="2173696" y="5411207"/>
                  <a:pt x="2236638" y="5419889"/>
                </a:cubicBezTo>
                <a:cubicBezTo>
                  <a:pt x="2299580" y="5428571"/>
                  <a:pt x="2352445" y="5432912"/>
                  <a:pt x="2395233" y="5432912"/>
                </a:cubicBezTo>
                <a:cubicBezTo>
                  <a:pt x="2542201" y="5432912"/>
                  <a:pt x="2656768" y="5403301"/>
                  <a:pt x="2738933" y="5344080"/>
                </a:cubicBezTo>
                <a:cubicBezTo>
                  <a:pt x="2821098" y="5284859"/>
                  <a:pt x="2862181" y="5201298"/>
                  <a:pt x="2862181" y="5093397"/>
                </a:cubicBezTo>
                <a:cubicBezTo>
                  <a:pt x="2862181" y="5023324"/>
                  <a:pt x="2841097" y="4965963"/>
                  <a:pt x="2798929" y="4921315"/>
                </a:cubicBezTo>
                <a:cubicBezTo>
                  <a:pt x="2756761" y="4876666"/>
                  <a:pt x="2686998" y="4840080"/>
                  <a:pt x="2589639" y="4811554"/>
                </a:cubicBezTo>
                <a:cubicBezTo>
                  <a:pt x="2539410" y="4796051"/>
                  <a:pt x="2505924" y="4782719"/>
                  <a:pt x="2489181" y="4771556"/>
                </a:cubicBezTo>
                <a:cubicBezTo>
                  <a:pt x="2472437" y="4760394"/>
                  <a:pt x="2464066" y="4745822"/>
                  <a:pt x="2464066" y="4727838"/>
                </a:cubicBezTo>
                <a:cubicBezTo>
                  <a:pt x="2464066" y="4712335"/>
                  <a:pt x="2471817" y="4700243"/>
                  <a:pt x="2487320" y="4691561"/>
                </a:cubicBezTo>
                <a:cubicBezTo>
                  <a:pt x="2502823" y="4682880"/>
                  <a:pt x="2523597" y="4678539"/>
                  <a:pt x="2549642" y="4678539"/>
                </a:cubicBezTo>
                <a:cubicBezTo>
                  <a:pt x="2581268" y="4678539"/>
                  <a:pt x="2620335" y="4684120"/>
                  <a:pt x="2666844" y="4695282"/>
                </a:cubicBezTo>
                <a:cubicBezTo>
                  <a:pt x="2713353" y="4706444"/>
                  <a:pt x="2756141" y="4720397"/>
                  <a:pt x="2795208" y="4737140"/>
                </a:cubicBezTo>
                <a:lnTo>
                  <a:pt x="2795208" y="4470179"/>
                </a:lnTo>
                <a:cubicBezTo>
                  <a:pt x="2702191" y="4445995"/>
                  <a:pt x="2614134" y="4433903"/>
                  <a:pt x="2531038" y="4433903"/>
                </a:cubicBezTo>
                <a:close/>
                <a:moveTo>
                  <a:pt x="8961603" y="4162291"/>
                </a:moveTo>
                <a:lnTo>
                  <a:pt x="8570929" y="4270192"/>
                </a:lnTo>
                <a:lnTo>
                  <a:pt x="8570929" y="4457157"/>
                </a:lnTo>
                <a:lnTo>
                  <a:pt x="8421171" y="4457157"/>
                </a:lnTo>
                <a:lnTo>
                  <a:pt x="8421171" y="4731559"/>
                </a:lnTo>
                <a:lnTo>
                  <a:pt x="8570929" y="4731559"/>
                </a:lnTo>
                <a:lnTo>
                  <a:pt x="8570929" y="5082235"/>
                </a:lnTo>
                <a:cubicBezTo>
                  <a:pt x="8570929" y="5194477"/>
                  <a:pt x="8602090" y="5280983"/>
                  <a:pt x="8664412" y="5341754"/>
                </a:cubicBezTo>
                <a:cubicBezTo>
                  <a:pt x="8726734" y="5402526"/>
                  <a:pt x="8813084" y="5432912"/>
                  <a:pt x="8923466" y="5432912"/>
                </a:cubicBezTo>
                <a:cubicBezTo>
                  <a:pt x="8981137" y="5432912"/>
                  <a:pt x="9030436" y="5429036"/>
                  <a:pt x="9071364" y="5421284"/>
                </a:cubicBezTo>
                <a:cubicBezTo>
                  <a:pt x="9112291" y="5413533"/>
                  <a:pt x="9141747" y="5405316"/>
                  <a:pt x="9159730" y="5396635"/>
                </a:cubicBezTo>
                <a:lnTo>
                  <a:pt x="9159730" y="5122233"/>
                </a:lnTo>
                <a:cubicBezTo>
                  <a:pt x="9125004" y="5135875"/>
                  <a:pt x="9092137" y="5142697"/>
                  <a:pt x="9061132" y="5142697"/>
                </a:cubicBezTo>
                <a:cubicBezTo>
                  <a:pt x="8994779" y="5142697"/>
                  <a:pt x="8961603" y="5100839"/>
                  <a:pt x="8961603" y="5017123"/>
                </a:cubicBezTo>
                <a:lnTo>
                  <a:pt x="8961603" y="4731559"/>
                </a:lnTo>
                <a:lnTo>
                  <a:pt x="9159730" y="4731559"/>
                </a:lnTo>
                <a:lnTo>
                  <a:pt x="9159730" y="4457157"/>
                </a:lnTo>
                <a:lnTo>
                  <a:pt x="8961603" y="4457157"/>
                </a:lnTo>
                <a:close/>
                <a:moveTo>
                  <a:pt x="78648" y="4075785"/>
                </a:moveTo>
                <a:lnTo>
                  <a:pt x="509320" y="5409657"/>
                </a:lnTo>
                <a:lnTo>
                  <a:pt x="960455" y="5409657"/>
                </a:lnTo>
                <a:lnTo>
                  <a:pt x="1396707" y="4075785"/>
                </a:lnTo>
                <a:lnTo>
                  <a:pt x="978128" y="4075785"/>
                </a:lnTo>
                <a:lnTo>
                  <a:pt x="780001" y="4891549"/>
                </a:lnTo>
                <a:cubicBezTo>
                  <a:pt x="764498" y="4952941"/>
                  <a:pt x="754886" y="5004411"/>
                  <a:pt x="751166" y="5045958"/>
                </a:cubicBezTo>
                <a:lnTo>
                  <a:pt x="741864" y="5045958"/>
                </a:lnTo>
                <a:cubicBezTo>
                  <a:pt x="740003" y="5013092"/>
                  <a:pt x="731012" y="4963483"/>
                  <a:pt x="714889" y="4897130"/>
                </a:cubicBezTo>
                <a:lnTo>
                  <a:pt x="511180" y="4075785"/>
                </a:lnTo>
                <a:close/>
                <a:moveTo>
                  <a:pt x="9477776" y="4017184"/>
                </a:moveTo>
                <a:cubicBezTo>
                  <a:pt x="9410803" y="4017184"/>
                  <a:pt x="9357318" y="4034082"/>
                  <a:pt x="9317321" y="4067878"/>
                </a:cubicBezTo>
                <a:cubicBezTo>
                  <a:pt x="9277323" y="4101675"/>
                  <a:pt x="9257324" y="4145858"/>
                  <a:pt x="9257324" y="4200428"/>
                </a:cubicBezTo>
                <a:cubicBezTo>
                  <a:pt x="9257324" y="4253759"/>
                  <a:pt x="9277944" y="4298407"/>
                  <a:pt x="9319181" y="4334374"/>
                </a:cubicBezTo>
                <a:cubicBezTo>
                  <a:pt x="9360419" y="4370341"/>
                  <a:pt x="9413284" y="4388324"/>
                  <a:pt x="9477776" y="4388324"/>
                </a:cubicBezTo>
                <a:cubicBezTo>
                  <a:pt x="9544129" y="4388324"/>
                  <a:pt x="9597614" y="4370961"/>
                  <a:pt x="9638231" y="4336234"/>
                </a:cubicBezTo>
                <a:cubicBezTo>
                  <a:pt x="9678849" y="4301508"/>
                  <a:pt x="9699158" y="4256239"/>
                  <a:pt x="9699158" y="4200428"/>
                </a:cubicBezTo>
                <a:cubicBezTo>
                  <a:pt x="9699158" y="4145858"/>
                  <a:pt x="9678849" y="4101675"/>
                  <a:pt x="9638231" y="4067878"/>
                </a:cubicBezTo>
                <a:cubicBezTo>
                  <a:pt x="9597614" y="4034082"/>
                  <a:pt x="9544129" y="4017184"/>
                  <a:pt x="9477776" y="4017184"/>
                </a:cubicBezTo>
                <a:close/>
                <a:moveTo>
                  <a:pt x="6058301" y="4017184"/>
                </a:moveTo>
                <a:cubicBezTo>
                  <a:pt x="5991329" y="4017184"/>
                  <a:pt x="5937844" y="4034082"/>
                  <a:pt x="5897846" y="4067878"/>
                </a:cubicBezTo>
                <a:cubicBezTo>
                  <a:pt x="5857849" y="4101675"/>
                  <a:pt x="5837850" y="4145858"/>
                  <a:pt x="5837850" y="4200428"/>
                </a:cubicBezTo>
                <a:cubicBezTo>
                  <a:pt x="5837850" y="4253759"/>
                  <a:pt x="5858468" y="4298407"/>
                  <a:pt x="5899706" y="4334374"/>
                </a:cubicBezTo>
                <a:cubicBezTo>
                  <a:pt x="5940945" y="4370341"/>
                  <a:pt x="5993809" y="4388324"/>
                  <a:pt x="6058301" y="4388324"/>
                </a:cubicBezTo>
                <a:cubicBezTo>
                  <a:pt x="6124654" y="4388324"/>
                  <a:pt x="6178139" y="4370961"/>
                  <a:pt x="6218757" y="4336234"/>
                </a:cubicBezTo>
                <a:cubicBezTo>
                  <a:pt x="6259374" y="4301508"/>
                  <a:pt x="6279683" y="4256239"/>
                  <a:pt x="6279683" y="4200428"/>
                </a:cubicBezTo>
                <a:cubicBezTo>
                  <a:pt x="6279683" y="4145858"/>
                  <a:pt x="6259374" y="4101675"/>
                  <a:pt x="6218757" y="4067878"/>
                </a:cubicBezTo>
                <a:cubicBezTo>
                  <a:pt x="6178139" y="4034082"/>
                  <a:pt x="6124654" y="4017184"/>
                  <a:pt x="6058301" y="4017184"/>
                </a:cubicBezTo>
                <a:close/>
                <a:moveTo>
                  <a:pt x="1695852" y="4017184"/>
                </a:moveTo>
                <a:cubicBezTo>
                  <a:pt x="1628879" y="4017184"/>
                  <a:pt x="1575394" y="4034082"/>
                  <a:pt x="1535397" y="4067878"/>
                </a:cubicBezTo>
                <a:cubicBezTo>
                  <a:pt x="1495399" y="4101675"/>
                  <a:pt x="1475400" y="4145858"/>
                  <a:pt x="1475400" y="4200428"/>
                </a:cubicBezTo>
                <a:cubicBezTo>
                  <a:pt x="1475400" y="4253759"/>
                  <a:pt x="1496019" y="4298407"/>
                  <a:pt x="1537257" y="4334374"/>
                </a:cubicBezTo>
                <a:cubicBezTo>
                  <a:pt x="1578495" y="4370341"/>
                  <a:pt x="1631360" y="4388324"/>
                  <a:pt x="1695852" y="4388324"/>
                </a:cubicBezTo>
                <a:cubicBezTo>
                  <a:pt x="1762205" y="4388324"/>
                  <a:pt x="1815690" y="4370961"/>
                  <a:pt x="1856307" y="4336234"/>
                </a:cubicBezTo>
                <a:cubicBezTo>
                  <a:pt x="1896925" y="4301508"/>
                  <a:pt x="1917234" y="4256239"/>
                  <a:pt x="1917234" y="4200428"/>
                </a:cubicBezTo>
                <a:cubicBezTo>
                  <a:pt x="1917234" y="4145858"/>
                  <a:pt x="1896925" y="4101675"/>
                  <a:pt x="1856307" y="4067878"/>
                </a:cubicBezTo>
                <a:cubicBezTo>
                  <a:pt x="1815690" y="4034082"/>
                  <a:pt x="1762205" y="4017184"/>
                  <a:pt x="1695852" y="4017184"/>
                </a:cubicBezTo>
                <a:close/>
                <a:moveTo>
                  <a:pt x="5269624" y="3999511"/>
                </a:moveTo>
                <a:lnTo>
                  <a:pt x="5269624" y="5409657"/>
                </a:lnTo>
                <a:lnTo>
                  <a:pt x="5665880" y="5409657"/>
                </a:lnTo>
                <a:lnTo>
                  <a:pt x="5665880" y="3999511"/>
                </a:lnTo>
                <a:close/>
                <a:moveTo>
                  <a:pt x="3997739" y="2687405"/>
                </a:moveTo>
                <a:lnTo>
                  <a:pt x="3997739" y="2723682"/>
                </a:lnTo>
                <a:cubicBezTo>
                  <a:pt x="3997739" y="2772051"/>
                  <a:pt x="3984872" y="2811738"/>
                  <a:pt x="3959137" y="2842744"/>
                </a:cubicBezTo>
                <a:cubicBezTo>
                  <a:pt x="3933402" y="2873750"/>
                  <a:pt x="3899761" y="2889253"/>
                  <a:pt x="3858213" y="2889253"/>
                </a:cubicBezTo>
                <a:cubicBezTo>
                  <a:pt x="3827827" y="2889253"/>
                  <a:pt x="3804418" y="2880881"/>
                  <a:pt x="3787985" y="2864138"/>
                </a:cubicBezTo>
                <a:cubicBezTo>
                  <a:pt x="3771551" y="2847395"/>
                  <a:pt x="3763335" y="2826001"/>
                  <a:pt x="3763335" y="2799956"/>
                </a:cubicBezTo>
                <a:cubicBezTo>
                  <a:pt x="3763335" y="2748486"/>
                  <a:pt x="3796821" y="2717170"/>
                  <a:pt x="3863794" y="2706008"/>
                </a:cubicBezTo>
                <a:close/>
                <a:moveTo>
                  <a:pt x="2140364" y="2687405"/>
                </a:moveTo>
                <a:lnTo>
                  <a:pt x="2140364" y="2723682"/>
                </a:lnTo>
                <a:cubicBezTo>
                  <a:pt x="2140364" y="2772051"/>
                  <a:pt x="2127497" y="2811738"/>
                  <a:pt x="2101762" y="2842744"/>
                </a:cubicBezTo>
                <a:cubicBezTo>
                  <a:pt x="2076027" y="2873750"/>
                  <a:pt x="2042386" y="2889253"/>
                  <a:pt x="2000838" y="2889253"/>
                </a:cubicBezTo>
                <a:cubicBezTo>
                  <a:pt x="1970452" y="2889253"/>
                  <a:pt x="1947043" y="2880881"/>
                  <a:pt x="1930610" y="2864138"/>
                </a:cubicBezTo>
                <a:cubicBezTo>
                  <a:pt x="1914176" y="2847395"/>
                  <a:pt x="1905960" y="2826001"/>
                  <a:pt x="1905960" y="2799956"/>
                </a:cubicBezTo>
                <a:cubicBezTo>
                  <a:pt x="1905960" y="2748486"/>
                  <a:pt x="1939446" y="2717170"/>
                  <a:pt x="2006419" y="2706008"/>
                </a:cubicBezTo>
                <a:close/>
                <a:moveTo>
                  <a:pt x="3898210" y="2147903"/>
                </a:moveTo>
                <a:cubicBezTo>
                  <a:pt x="3843020" y="2147903"/>
                  <a:pt x="3776667" y="2155034"/>
                  <a:pt x="3699153" y="2169297"/>
                </a:cubicBezTo>
                <a:cubicBezTo>
                  <a:pt x="3621639" y="2183559"/>
                  <a:pt x="3557146" y="2201853"/>
                  <a:pt x="3505676" y="2224177"/>
                </a:cubicBezTo>
                <a:lnTo>
                  <a:pt x="3505676" y="2481836"/>
                </a:lnTo>
                <a:cubicBezTo>
                  <a:pt x="3624118" y="2421065"/>
                  <a:pt x="3736670" y="2390679"/>
                  <a:pt x="3843330" y="2390679"/>
                </a:cubicBezTo>
                <a:cubicBezTo>
                  <a:pt x="3890459" y="2390679"/>
                  <a:pt x="3927976" y="2400601"/>
                  <a:pt x="3955881" y="2420444"/>
                </a:cubicBezTo>
                <a:cubicBezTo>
                  <a:pt x="3983787" y="2440288"/>
                  <a:pt x="3997739" y="2465713"/>
                  <a:pt x="3997739" y="2496719"/>
                </a:cubicBezTo>
                <a:lnTo>
                  <a:pt x="3761475" y="2527415"/>
                </a:lnTo>
                <a:cubicBezTo>
                  <a:pt x="3531412" y="2557180"/>
                  <a:pt x="3416379" y="2665701"/>
                  <a:pt x="3416379" y="2852976"/>
                </a:cubicBezTo>
                <a:cubicBezTo>
                  <a:pt x="3416379" y="2942273"/>
                  <a:pt x="3441804" y="3013586"/>
                  <a:pt x="3492654" y="3066916"/>
                </a:cubicBezTo>
                <a:cubicBezTo>
                  <a:pt x="3543503" y="3120247"/>
                  <a:pt x="3613887" y="3146912"/>
                  <a:pt x="3703804" y="3146912"/>
                </a:cubicBezTo>
                <a:cubicBezTo>
                  <a:pt x="3834028" y="3146912"/>
                  <a:pt x="3930767" y="3090791"/>
                  <a:pt x="3994018" y="2978550"/>
                </a:cubicBezTo>
                <a:lnTo>
                  <a:pt x="3997739" y="2978550"/>
                </a:lnTo>
                <a:lnTo>
                  <a:pt x="3997739" y="3123657"/>
                </a:lnTo>
                <a:lnTo>
                  <a:pt x="4359577" y="3123657"/>
                </a:lnTo>
                <a:lnTo>
                  <a:pt x="4359577" y="2598108"/>
                </a:lnTo>
                <a:cubicBezTo>
                  <a:pt x="4359577" y="2436257"/>
                  <a:pt x="4323145" y="2320760"/>
                  <a:pt x="4250282" y="2251617"/>
                </a:cubicBezTo>
                <a:cubicBezTo>
                  <a:pt x="4177419" y="2182475"/>
                  <a:pt x="4060061" y="2147903"/>
                  <a:pt x="3898210" y="2147903"/>
                </a:cubicBezTo>
                <a:close/>
                <a:moveTo>
                  <a:pt x="2040835" y="2147903"/>
                </a:moveTo>
                <a:cubicBezTo>
                  <a:pt x="1985645" y="2147903"/>
                  <a:pt x="1919293" y="2155034"/>
                  <a:pt x="1841778" y="2169297"/>
                </a:cubicBezTo>
                <a:cubicBezTo>
                  <a:pt x="1764263" y="2183559"/>
                  <a:pt x="1699771" y="2201853"/>
                  <a:pt x="1648301" y="2224177"/>
                </a:cubicBezTo>
                <a:lnTo>
                  <a:pt x="1648301" y="2481836"/>
                </a:lnTo>
                <a:cubicBezTo>
                  <a:pt x="1766744" y="2421065"/>
                  <a:pt x="1879295" y="2390679"/>
                  <a:pt x="1985955" y="2390679"/>
                </a:cubicBezTo>
                <a:cubicBezTo>
                  <a:pt x="2033084" y="2390679"/>
                  <a:pt x="2070601" y="2400601"/>
                  <a:pt x="2098507" y="2420444"/>
                </a:cubicBezTo>
                <a:cubicBezTo>
                  <a:pt x="2126411" y="2440288"/>
                  <a:pt x="2140364" y="2465713"/>
                  <a:pt x="2140364" y="2496719"/>
                </a:cubicBezTo>
                <a:lnTo>
                  <a:pt x="1904100" y="2527415"/>
                </a:lnTo>
                <a:cubicBezTo>
                  <a:pt x="1674036" y="2557180"/>
                  <a:pt x="1559004" y="2665701"/>
                  <a:pt x="1559004" y="2852976"/>
                </a:cubicBezTo>
                <a:cubicBezTo>
                  <a:pt x="1559004" y="2942273"/>
                  <a:pt x="1584429" y="3013586"/>
                  <a:pt x="1635279" y="3066916"/>
                </a:cubicBezTo>
                <a:cubicBezTo>
                  <a:pt x="1686128" y="3120247"/>
                  <a:pt x="1756512" y="3146912"/>
                  <a:pt x="1846429" y="3146912"/>
                </a:cubicBezTo>
                <a:cubicBezTo>
                  <a:pt x="1976653" y="3146912"/>
                  <a:pt x="2073391" y="3090791"/>
                  <a:pt x="2136644" y="2978550"/>
                </a:cubicBezTo>
                <a:lnTo>
                  <a:pt x="2140364" y="2978550"/>
                </a:lnTo>
                <a:lnTo>
                  <a:pt x="2140364" y="3123657"/>
                </a:lnTo>
                <a:lnTo>
                  <a:pt x="2502203" y="3123657"/>
                </a:lnTo>
                <a:lnTo>
                  <a:pt x="2502203" y="2598108"/>
                </a:lnTo>
                <a:cubicBezTo>
                  <a:pt x="2502203" y="2436257"/>
                  <a:pt x="2465771" y="2320760"/>
                  <a:pt x="2392907" y="2251617"/>
                </a:cubicBezTo>
                <a:cubicBezTo>
                  <a:pt x="2320043" y="2182475"/>
                  <a:pt x="2202686" y="2147903"/>
                  <a:pt x="2040835" y="2147903"/>
                </a:cubicBezTo>
                <a:close/>
                <a:moveTo>
                  <a:pt x="602337" y="2104185"/>
                </a:moveTo>
                <a:lnTo>
                  <a:pt x="705587" y="2104185"/>
                </a:lnTo>
                <a:cubicBezTo>
                  <a:pt x="771939" y="2104185"/>
                  <a:pt x="829610" y="2118447"/>
                  <a:pt x="878599" y="2146973"/>
                </a:cubicBezTo>
                <a:cubicBezTo>
                  <a:pt x="927589" y="2175498"/>
                  <a:pt x="965261" y="2215806"/>
                  <a:pt x="991616" y="2267896"/>
                </a:cubicBezTo>
                <a:cubicBezTo>
                  <a:pt x="1017971" y="2319985"/>
                  <a:pt x="1031148" y="2378586"/>
                  <a:pt x="1031148" y="2443699"/>
                </a:cubicBezTo>
                <a:cubicBezTo>
                  <a:pt x="1031148" y="2555320"/>
                  <a:pt x="1002468" y="2644152"/>
                  <a:pt x="945107" y="2710194"/>
                </a:cubicBezTo>
                <a:cubicBezTo>
                  <a:pt x="887746" y="2776237"/>
                  <a:pt x="811007" y="2809258"/>
                  <a:pt x="714888" y="2809258"/>
                </a:cubicBezTo>
                <a:lnTo>
                  <a:pt x="602337" y="2809258"/>
                </a:lnTo>
                <a:close/>
                <a:moveTo>
                  <a:pt x="3151354" y="1876291"/>
                </a:moveTo>
                <a:lnTo>
                  <a:pt x="2760680" y="1984192"/>
                </a:lnTo>
                <a:lnTo>
                  <a:pt x="2760680" y="2171157"/>
                </a:lnTo>
                <a:lnTo>
                  <a:pt x="2610922" y="2171157"/>
                </a:lnTo>
                <a:lnTo>
                  <a:pt x="2610922" y="2445559"/>
                </a:lnTo>
                <a:lnTo>
                  <a:pt x="2760680" y="2445559"/>
                </a:lnTo>
                <a:lnTo>
                  <a:pt x="2760680" y="2796235"/>
                </a:lnTo>
                <a:cubicBezTo>
                  <a:pt x="2760680" y="2908477"/>
                  <a:pt x="2791841" y="2994983"/>
                  <a:pt x="2854163" y="3055754"/>
                </a:cubicBezTo>
                <a:cubicBezTo>
                  <a:pt x="2916484" y="3116526"/>
                  <a:pt x="3002836" y="3146912"/>
                  <a:pt x="3113217" y="3146912"/>
                </a:cubicBezTo>
                <a:cubicBezTo>
                  <a:pt x="3170888" y="3146912"/>
                  <a:pt x="3220187" y="3143036"/>
                  <a:pt x="3261114" y="3135285"/>
                </a:cubicBezTo>
                <a:cubicBezTo>
                  <a:pt x="3302042" y="3127533"/>
                  <a:pt x="3331498" y="3119316"/>
                  <a:pt x="3349481" y="3110635"/>
                </a:cubicBezTo>
                <a:lnTo>
                  <a:pt x="3349481" y="2836233"/>
                </a:lnTo>
                <a:cubicBezTo>
                  <a:pt x="3314754" y="2849875"/>
                  <a:pt x="3281888" y="2856697"/>
                  <a:pt x="3250883" y="2856697"/>
                </a:cubicBezTo>
                <a:cubicBezTo>
                  <a:pt x="3184530" y="2856697"/>
                  <a:pt x="3151354" y="2814839"/>
                  <a:pt x="3151354" y="2731123"/>
                </a:cubicBezTo>
                <a:lnTo>
                  <a:pt x="3151354" y="2445559"/>
                </a:lnTo>
                <a:lnTo>
                  <a:pt x="3349481" y="2445559"/>
                </a:lnTo>
                <a:lnTo>
                  <a:pt x="3349481" y="2171157"/>
                </a:lnTo>
                <a:lnTo>
                  <a:pt x="3151354" y="2171157"/>
                </a:lnTo>
                <a:close/>
                <a:moveTo>
                  <a:pt x="200501" y="1789785"/>
                </a:moveTo>
                <a:lnTo>
                  <a:pt x="200501" y="3123657"/>
                </a:lnTo>
                <a:lnTo>
                  <a:pt x="765118" y="3123657"/>
                </a:lnTo>
                <a:cubicBezTo>
                  <a:pt x="902784" y="3123657"/>
                  <a:pt x="1024327" y="3095442"/>
                  <a:pt x="1129747" y="3039011"/>
                </a:cubicBezTo>
                <a:cubicBezTo>
                  <a:pt x="1235167" y="2982581"/>
                  <a:pt x="1316247" y="2902430"/>
                  <a:pt x="1372988" y="2798561"/>
                </a:cubicBezTo>
                <a:cubicBezTo>
                  <a:pt x="1429729" y="2694691"/>
                  <a:pt x="1458099" y="2575164"/>
                  <a:pt x="1458099" y="2439978"/>
                </a:cubicBezTo>
                <a:cubicBezTo>
                  <a:pt x="1458099" y="2006516"/>
                  <a:pt x="1223074" y="1789785"/>
                  <a:pt x="753026" y="1789785"/>
                </a:cubicBezTo>
                <a:close/>
                <a:moveTo>
                  <a:pt x="0" y="0"/>
                </a:moveTo>
                <a:lnTo>
                  <a:pt x="12191999" y="0"/>
                </a:lnTo>
                <a:lnTo>
                  <a:pt x="12191999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161A24"/>
          </a:solidFill>
          <a:ln>
            <a:solidFill>
              <a:srgbClr val="14182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40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A246349-3D8F-F09D-632E-7689B8C48820}"/>
              </a:ext>
            </a:extLst>
          </p:cNvPr>
          <p:cNvSpPr txBox="1"/>
          <p:nvPr/>
        </p:nvSpPr>
        <p:spPr>
          <a:xfrm>
            <a:off x="6776427" y="6088559"/>
            <a:ext cx="53891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>
                    <a:lumMod val="75000"/>
                  </a:schemeClr>
                </a:solidFill>
                <a:effectLst>
                  <a:outerShdw blurRad="165100" dist="203200" sx="106000" sy="106000" algn="tr" rotWithShape="0">
                    <a:srgbClr val="01C38D">
                      <a:alpha val="45000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Data Visualization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8D3B431-C0C3-83FB-DDD0-7A8ABAFDA60B}"/>
              </a:ext>
            </a:extLst>
          </p:cNvPr>
          <p:cNvSpPr txBox="1"/>
          <p:nvPr/>
        </p:nvSpPr>
        <p:spPr>
          <a:xfrm>
            <a:off x="186999" y="-129583"/>
            <a:ext cx="1089480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buClr>
                <a:srgbClr val="000000"/>
              </a:buClr>
              <a:defRPr/>
            </a:pPr>
            <a:endParaRPr lang="en-US" kern="0" dirty="0">
              <a:solidFill>
                <a:schemeClr val="bg1"/>
              </a:solidFill>
              <a:latin typeface="Arial"/>
              <a:cs typeface="Arial"/>
              <a:sym typeface="Arial"/>
            </a:endParaRPr>
          </a:p>
          <a:p>
            <a:pPr marL="285750" lvl="0" indent="-285750">
              <a:buClr>
                <a:schemeClr val="bg1"/>
              </a:buClr>
              <a:buSzPct val="111000"/>
              <a:buFont typeface="Wingdings" panose="05000000000000000000" pitchFamily="2" charset="2"/>
              <a:buChar char="q"/>
              <a:defRPr/>
            </a:pPr>
            <a:r>
              <a:rPr lang="en-US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  <a:sym typeface="Arial"/>
              </a:rPr>
              <a:t> USING BOWER PI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2D497B0-56D9-66BC-2335-E8E6D6C76E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11" b="4836"/>
          <a:stretch/>
        </p:blipFill>
        <p:spPr>
          <a:xfrm>
            <a:off x="26473" y="516748"/>
            <a:ext cx="12139053" cy="5680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3093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A246349-3D8F-F09D-632E-7689B8C48820}"/>
              </a:ext>
            </a:extLst>
          </p:cNvPr>
          <p:cNvSpPr txBox="1"/>
          <p:nvPr/>
        </p:nvSpPr>
        <p:spPr>
          <a:xfrm>
            <a:off x="6776427" y="6088559"/>
            <a:ext cx="53891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>
                    <a:lumMod val="75000"/>
                  </a:schemeClr>
                </a:solidFill>
                <a:effectLst>
                  <a:outerShdw blurRad="165100" dist="203200" sx="106000" sy="106000" algn="tr" rotWithShape="0">
                    <a:srgbClr val="01C38D">
                      <a:alpha val="45000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Data Visualization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8D3B431-C0C3-83FB-DDD0-7A8ABAFDA60B}"/>
              </a:ext>
            </a:extLst>
          </p:cNvPr>
          <p:cNvSpPr txBox="1"/>
          <p:nvPr/>
        </p:nvSpPr>
        <p:spPr>
          <a:xfrm>
            <a:off x="186999" y="-129583"/>
            <a:ext cx="1089480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buClr>
                <a:srgbClr val="000000"/>
              </a:buClr>
              <a:defRPr/>
            </a:pPr>
            <a:endParaRPr lang="en-US" kern="0" dirty="0">
              <a:solidFill>
                <a:schemeClr val="bg1"/>
              </a:solidFill>
              <a:latin typeface="Arial"/>
              <a:cs typeface="Arial"/>
              <a:sym typeface="Arial"/>
            </a:endParaRPr>
          </a:p>
          <a:p>
            <a:pPr marL="285750" lvl="0" indent="-285750">
              <a:buClr>
                <a:schemeClr val="bg1"/>
              </a:buClr>
              <a:buSzPct val="111000"/>
              <a:buFont typeface="Wingdings" panose="05000000000000000000" pitchFamily="2" charset="2"/>
              <a:buChar char="q"/>
              <a:defRPr/>
            </a:pPr>
            <a:r>
              <a:rPr lang="en-US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  <a:sym typeface="Arial"/>
              </a:rPr>
              <a:t> USING BOWER PI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2D497B0-56D9-66BC-2335-E8E6D6C76E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16" b="3569"/>
          <a:stretch/>
        </p:blipFill>
        <p:spPr>
          <a:xfrm>
            <a:off x="26473" y="465948"/>
            <a:ext cx="12139053" cy="5807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8599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A246349-3D8F-F09D-632E-7689B8C48820}"/>
              </a:ext>
            </a:extLst>
          </p:cNvPr>
          <p:cNvSpPr txBox="1"/>
          <p:nvPr/>
        </p:nvSpPr>
        <p:spPr>
          <a:xfrm>
            <a:off x="6776427" y="6088559"/>
            <a:ext cx="53891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>
                    <a:lumMod val="75000"/>
                  </a:schemeClr>
                </a:solidFill>
                <a:effectLst>
                  <a:outerShdw blurRad="165100" dist="203200" sx="106000" sy="106000" algn="tr" rotWithShape="0">
                    <a:srgbClr val="01C38D">
                      <a:alpha val="45000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Data Visualization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8D3B431-C0C3-83FB-DDD0-7A8ABAFDA60B}"/>
              </a:ext>
            </a:extLst>
          </p:cNvPr>
          <p:cNvSpPr txBox="1"/>
          <p:nvPr/>
        </p:nvSpPr>
        <p:spPr>
          <a:xfrm>
            <a:off x="186999" y="-129583"/>
            <a:ext cx="1089480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buClr>
                <a:srgbClr val="000000"/>
              </a:buClr>
              <a:defRPr/>
            </a:pPr>
            <a:endParaRPr lang="en-US" kern="0" dirty="0">
              <a:solidFill>
                <a:schemeClr val="bg1"/>
              </a:solidFill>
              <a:latin typeface="Arial"/>
              <a:cs typeface="Arial"/>
              <a:sym typeface="Arial"/>
            </a:endParaRPr>
          </a:p>
          <a:p>
            <a:pPr marL="285750" lvl="0" indent="-285750">
              <a:buClr>
                <a:schemeClr val="bg1"/>
              </a:buClr>
              <a:buSzPct val="111000"/>
              <a:buFont typeface="Wingdings" panose="05000000000000000000" pitchFamily="2" charset="2"/>
              <a:buChar char="q"/>
              <a:defRPr/>
            </a:pPr>
            <a:r>
              <a:rPr lang="en-US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  <a:sym typeface="Arial"/>
              </a:rPr>
              <a:t> USING BOWER PI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2D497B0-56D9-66BC-2335-E8E6D6C76E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77" b="4293"/>
          <a:stretch/>
        </p:blipFill>
        <p:spPr>
          <a:xfrm>
            <a:off x="26473" y="457200"/>
            <a:ext cx="12139053" cy="577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3844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A246349-3D8F-F09D-632E-7689B8C48820}"/>
              </a:ext>
            </a:extLst>
          </p:cNvPr>
          <p:cNvSpPr txBox="1"/>
          <p:nvPr/>
        </p:nvSpPr>
        <p:spPr>
          <a:xfrm>
            <a:off x="6776427" y="6088559"/>
            <a:ext cx="53891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>
                    <a:lumMod val="75000"/>
                  </a:schemeClr>
                </a:solidFill>
                <a:effectLst>
                  <a:outerShdw blurRad="165100" dist="203200" sx="106000" sy="106000" algn="tr" rotWithShape="0">
                    <a:srgbClr val="01C38D">
                      <a:alpha val="45000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Data Visualization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2D497B0-56D9-66BC-2335-E8E6D6C76E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" t="560" r="-535"/>
          <a:stretch/>
        </p:blipFill>
        <p:spPr>
          <a:xfrm>
            <a:off x="7660" y="1"/>
            <a:ext cx="12291020" cy="6252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4218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4178CB5-ACE5-B5E7-4722-BE516A49EDFE}"/>
              </a:ext>
            </a:extLst>
          </p:cNvPr>
          <p:cNvSpPr txBox="1"/>
          <p:nvPr/>
        </p:nvSpPr>
        <p:spPr>
          <a:xfrm>
            <a:off x="1807029" y="2644170"/>
            <a:ext cx="857794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dirty="0">
                <a:solidFill>
                  <a:schemeClr val="bg1">
                    <a:lumMod val="75000"/>
                  </a:schemeClr>
                </a:solidFill>
                <a:effectLst>
                  <a:outerShdw blurRad="101600" dist="63500" dir="8280000" sx="102000" sy="102000" algn="tr" rotWithShape="0">
                    <a:srgbClr val="2DFFA5">
                      <a:alpha val="45000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4982097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202">
        <p159:morph option="byObject"/>
      </p:transition>
    </mc:Choice>
    <mc:Fallback xmlns="">
      <p:transition spd="slow" advTm="320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577;p29">
            <a:extLst>
              <a:ext uri="{FF2B5EF4-FFF2-40B4-BE49-F238E27FC236}">
                <a16:creationId xmlns:a16="http://schemas.microsoft.com/office/drawing/2014/main" id="{72C0BC1E-AFDD-F3BD-015A-1975580DB55C}"/>
              </a:ext>
            </a:extLst>
          </p:cNvPr>
          <p:cNvGrpSpPr/>
          <p:nvPr/>
        </p:nvGrpSpPr>
        <p:grpSpPr>
          <a:xfrm>
            <a:off x="2964934" y="3537211"/>
            <a:ext cx="6681314" cy="3004922"/>
            <a:chOff x="3834069" y="2439811"/>
            <a:chExt cx="2413629" cy="967914"/>
          </a:xfrm>
        </p:grpSpPr>
        <p:grpSp>
          <p:nvGrpSpPr>
            <p:cNvPr id="7" name="Google Shape;578;p29">
              <a:extLst>
                <a:ext uri="{FF2B5EF4-FFF2-40B4-BE49-F238E27FC236}">
                  <a16:creationId xmlns:a16="http://schemas.microsoft.com/office/drawing/2014/main" id="{4046646C-3C69-8B05-1948-FC1D7BF9F8AA}"/>
                </a:ext>
              </a:extLst>
            </p:cNvPr>
            <p:cNvGrpSpPr/>
            <p:nvPr/>
          </p:nvGrpSpPr>
          <p:grpSpPr>
            <a:xfrm>
              <a:off x="4960453" y="2469658"/>
              <a:ext cx="1287244" cy="885527"/>
              <a:chOff x="4960453" y="2469658"/>
              <a:chExt cx="1287244" cy="885527"/>
            </a:xfrm>
          </p:grpSpPr>
          <p:sp>
            <p:nvSpPr>
              <p:cNvPr id="18" name="Google Shape;579;p29">
                <a:extLst>
                  <a:ext uri="{FF2B5EF4-FFF2-40B4-BE49-F238E27FC236}">
                    <a16:creationId xmlns:a16="http://schemas.microsoft.com/office/drawing/2014/main" id="{6B5A7E3B-44E2-BD74-7EF4-00A1DE526D5B}"/>
                  </a:ext>
                </a:extLst>
              </p:cNvPr>
              <p:cNvSpPr/>
              <p:nvPr/>
            </p:nvSpPr>
            <p:spPr>
              <a:xfrm>
                <a:off x="4960453" y="3257061"/>
                <a:ext cx="1287244" cy="98124"/>
              </a:xfrm>
              <a:custGeom>
                <a:avLst/>
                <a:gdLst/>
                <a:ahLst/>
                <a:cxnLst/>
                <a:rect l="l" t="t" r="r" b="b"/>
                <a:pathLst>
                  <a:path w="42851" h="6286" extrusionOk="0">
                    <a:moveTo>
                      <a:pt x="0" y="1"/>
                    </a:moveTo>
                    <a:lnTo>
                      <a:pt x="0" y="6286"/>
                    </a:lnTo>
                    <a:lnTo>
                      <a:pt x="42851" y="6286"/>
                    </a:lnTo>
                    <a:lnTo>
                      <a:pt x="42851" y="1"/>
                    </a:ln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9" name="Google Shape;580;p29">
                <a:extLst>
                  <a:ext uri="{FF2B5EF4-FFF2-40B4-BE49-F238E27FC236}">
                    <a16:creationId xmlns:a16="http://schemas.microsoft.com/office/drawing/2014/main" id="{572F61FE-00A4-D155-4B44-33521057363D}"/>
                  </a:ext>
                </a:extLst>
              </p:cNvPr>
              <p:cNvSpPr/>
              <p:nvPr/>
            </p:nvSpPr>
            <p:spPr>
              <a:xfrm>
                <a:off x="4960454" y="3099580"/>
                <a:ext cx="1051349" cy="98140"/>
              </a:xfrm>
              <a:custGeom>
                <a:avLst/>
                <a:gdLst/>
                <a:ahLst/>
                <a:cxnLst/>
                <a:rect l="l" t="t" r="r" b="b"/>
                <a:pathLst>
                  <a:path w="42851" h="6286" extrusionOk="0">
                    <a:moveTo>
                      <a:pt x="0" y="0"/>
                    </a:moveTo>
                    <a:lnTo>
                      <a:pt x="0" y="6285"/>
                    </a:lnTo>
                    <a:lnTo>
                      <a:pt x="42851" y="6285"/>
                    </a:lnTo>
                    <a:lnTo>
                      <a:pt x="42851" y="0"/>
                    </a:ln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0" name="Google Shape;581;p29">
                <a:extLst>
                  <a:ext uri="{FF2B5EF4-FFF2-40B4-BE49-F238E27FC236}">
                    <a16:creationId xmlns:a16="http://schemas.microsoft.com/office/drawing/2014/main" id="{132C984D-076C-875B-5FF1-CD936058F149}"/>
                  </a:ext>
                </a:extLst>
              </p:cNvPr>
              <p:cNvSpPr/>
              <p:nvPr/>
            </p:nvSpPr>
            <p:spPr>
              <a:xfrm>
                <a:off x="4960455" y="2942094"/>
                <a:ext cx="668904" cy="98124"/>
              </a:xfrm>
              <a:custGeom>
                <a:avLst/>
                <a:gdLst/>
                <a:ahLst/>
                <a:cxnLst/>
                <a:rect l="l" t="t" r="r" b="b"/>
                <a:pathLst>
                  <a:path w="42851" h="6286" extrusionOk="0">
                    <a:moveTo>
                      <a:pt x="0" y="1"/>
                    </a:moveTo>
                    <a:lnTo>
                      <a:pt x="0" y="6286"/>
                    </a:lnTo>
                    <a:lnTo>
                      <a:pt x="42851" y="6286"/>
                    </a:lnTo>
                    <a:lnTo>
                      <a:pt x="42851" y="1"/>
                    </a:ln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1" name="Google Shape;582;p29">
                <a:extLst>
                  <a:ext uri="{FF2B5EF4-FFF2-40B4-BE49-F238E27FC236}">
                    <a16:creationId xmlns:a16="http://schemas.microsoft.com/office/drawing/2014/main" id="{D3CC74AB-E3A3-6253-0687-782DC70BAA6B}"/>
                  </a:ext>
                </a:extLst>
              </p:cNvPr>
              <p:cNvSpPr/>
              <p:nvPr/>
            </p:nvSpPr>
            <p:spPr>
              <a:xfrm>
                <a:off x="4960455" y="2784621"/>
                <a:ext cx="618094" cy="98124"/>
              </a:xfrm>
              <a:custGeom>
                <a:avLst/>
                <a:gdLst/>
                <a:ahLst/>
                <a:cxnLst/>
                <a:rect l="l" t="t" r="r" b="b"/>
                <a:pathLst>
                  <a:path w="39596" h="6286" extrusionOk="0">
                    <a:moveTo>
                      <a:pt x="0" y="0"/>
                    </a:moveTo>
                    <a:lnTo>
                      <a:pt x="0" y="6285"/>
                    </a:lnTo>
                    <a:lnTo>
                      <a:pt x="39596" y="6285"/>
                    </a:lnTo>
                    <a:lnTo>
                      <a:pt x="39596" y="0"/>
                    </a:ln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2" name="Google Shape;583;p29">
                <a:extLst>
                  <a:ext uri="{FF2B5EF4-FFF2-40B4-BE49-F238E27FC236}">
                    <a16:creationId xmlns:a16="http://schemas.microsoft.com/office/drawing/2014/main" id="{D6ECBA25-8F2F-4E11-E1E0-43AF4A47543B}"/>
                  </a:ext>
                </a:extLst>
              </p:cNvPr>
              <p:cNvSpPr/>
              <p:nvPr/>
            </p:nvSpPr>
            <p:spPr>
              <a:xfrm>
                <a:off x="4960455" y="2627131"/>
                <a:ext cx="516519" cy="98140"/>
              </a:xfrm>
              <a:custGeom>
                <a:avLst/>
                <a:gdLst/>
                <a:ahLst/>
                <a:cxnLst/>
                <a:rect l="l" t="t" r="r" b="b"/>
                <a:pathLst>
                  <a:path w="33089" h="6287" extrusionOk="0">
                    <a:moveTo>
                      <a:pt x="0" y="1"/>
                    </a:moveTo>
                    <a:lnTo>
                      <a:pt x="0" y="6286"/>
                    </a:lnTo>
                    <a:lnTo>
                      <a:pt x="33089" y="6286"/>
                    </a:lnTo>
                    <a:lnTo>
                      <a:pt x="33089" y="1"/>
                    </a:ln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3" name="Google Shape;584;p29">
                <a:extLst>
                  <a:ext uri="{FF2B5EF4-FFF2-40B4-BE49-F238E27FC236}">
                    <a16:creationId xmlns:a16="http://schemas.microsoft.com/office/drawing/2014/main" id="{798ACA3C-2A3C-8BEC-22BE-7465B50AB4C8}"/>
                  </a:ext>
                </a:extLst>
              </p:cNvPr>
              <p:cNvSpPr/>
              <p:nvPr/>
            </p:nvSpPr>
            <p:spPr>
              <a:xfrm>
                <a:off x="4960455" y="2469658"/>
                <a:ext cx="313293" cy="98078"/>
              </a:xfrm>
              <a:custGeom>
                <a:avLst/>
                <a:gdLst/>
                <a:ahLst/>
                <a:cxnLst/>
                <a:rect l="l" t="t" r="r" b="b"/>
                <a:pathLst>
                  <a:path w="20070" h="6283" extrusionOk="0">
                    <a:moveTo>
                      <a:pt x="0" y="1"/>
                    </a:moveTo>
                    <a:lnTo>
                      <a:pt x="0" y="6283"/>
                    </a:lnTo>
                    <a:lnTo>
                      <a:pt x="20069" y="6283"/>
                    </a:lnTo>
                    <a:lnTo>
                      <a:pt x="20069" y="1"/>
                    </a:ln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" name="Google Shape;585;p29">
              <a:extLst>
                <a:ext uri="{FF2B5EF4-FFF2-40B4-BE49-F238E27FC236}">
                  <a16:creationId xmlns:a16="http://schemas.microsoft.com/office/drawing/2014/main" id="{EDF9D4EA-EA96-E894-E3E2-84114ED120E0}"/>
                </a:ext>
              </a:extLst>
            </p:cNvPr>
            <p:cNvGrpSpPr/>
            <p:nvPr/>
          </p:nvGrpSpPr>
          <p:grpSpPr>
            <a:xfrm>
              <a:off x="3834069" y="2469658"/>
              <a:ext cx="1129846" cy="885527"/>
              <a:chOff x="3834069" y="2469658"/>
              <a:chExt cx="1129846" cy="885527"/>
            </a:xfrm>
          </p:grpSpPr>
          <p:sp>
            <p:nvSpPr>
              <p:cNvPr id="12" name="Google Shape;586;p29">
                <a:extLst>
                  <a:ext uri="{FF2B5EF4-FFF2-40B4-BE49-F238E27FC236}">
                    <a16:creationId xmlns:a16="http://schemas.microsoft.com/office/drawing/2014/main" id="{09F6F938-D453-22E9-03B3-20226B844EB1}"/>
                  </a:ext>
                </a:extLst>
              </p:cNvPr>
              <p:cNvSpPr/>
              <p:nvPr/>
            </p:nvSpPr>
            <p:spPr>
              <a:xfrm>
                <a:off x="3834069" y="3257061"/>
                <a:ext cx="1129846" cy="98124"/>
              </a:xfrm>
              <a:custGeom>
                <a:avLst/>
                <a:gdLst/>
                <a:ahLst/>
                <a:cxnLst/>
                <a:rect l="l" t="t" r="r" b="b"/>
                <a:pathLst>
                  <a:path w="42854" h="6286" extrusionOk="0">
                    <a:moveTo>
                      <a:pt x="0" y="1"/>
                    </a:moveTo>
                    <a:lnTo>
                      <a:pt x="0" y="6286"/>
                    </a:lnTo>
                    <a:lnTo>
                      <a:pt x="42854" y="6286"/>
                    </a:lnTo>
                    <a:lnTo>
                      <a:pt x="42854" y="1"/>
                    </a:lnTo>
                    <a:close/>
                  </a:path>
                </a:pathLst>
              </a:custGeom>
              <a:solidFill>
                <a:srgbClr val="01C3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3" name="Google Shape;587;p29">
                <a:extLst>
                  <a:ext uri="{FF2B5EF4-FFF2-40B4-BE49-F238E27FC236}">
                    <a16:creationId xmlns:a16="http://schemas.microsoft.com/office/drawing/2014/main" id="{3CED31E1-5AEC-556D-66AA-32ADB68D1201}"/>
                  </a:ext>
                </a:extLst>
              </p:cNvPr>
              <p:cNvSpPr/>
              <p:nvPr/>
            </p:nvSpPr>
            <p:spPr>
              <a:xfrm>
                <a:off x="4093459" y="3099580"/>
                <a:ext cx="870365" cy="98140"/>
              </a:xfrm>
              <a:custGeom>
                <a:avLst/>
                <a:gdLst/>
                <a:ahLst/>
                <a:cxnLst/>
                <a:rect l="l" t="t" r="r" b="b"/>
                <a:pathLst>
                  <a:path w="42854" h="6286" extrusionOk="0">
                    <a:moveTo>
                      <a:pt x="0" y="0"/>
                    </a:moveTo>
                    <a:lnTo>
                      <a:pt x="0" y="6285"/>
                    </a:lnTo>
                    <a:lnTo>
                      <a:pt x="42854" y="6285"/>
                    </a:lnTo>
                    <a:lnTo>
                      <a:pt x="42854" y="0"/>
                    </a:lnTo>
                    <a:close/>
                  </a:path>
                </a:pathLst>
              </a:custGeom>
              <a:solidFill>
                <a:srgbClr val="01C3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4" name="Google Shape;588;p29">
                <a:extLst>
                  <a:ext uri="{FF2B5EF4-FFF2-40B4-BE49-F238E27FC236}">
                    <a16:creationId xmlns:a16="http://schemas.microsoft.com/office/drawing/2014/main" id="{F11AFA03-3DBD-D2FD-C010-D8D940616F37}"/>
                  </a:ext>
                </a:extLst>
              </p:cNvPr>
              <p:cNvSpPr/>
              <p:nvPr/>
            </p:nvSpPr>
            <p:spPr>
              <a:xfrm>
                <a:off x="4294923" y="2942094"/>
                <a:ext cx="668951" cy="98124"/>
              </a:xfrm>
              <a:custGeom>
                <a:avLst/>
                <a:gdLst/>
                <a:ahLst/>
                <a:cxnLst/>
                <a:rect l="l" t="t" r="r" b="b"/>
                <a:pathLst>
                  <a:path w="42854" h="6286" extrusionOk="0">
                    <a:moveTo>
                      <a:pt x="0" y="1"/>
                    </a:moveTo>
                    <a:lnTo>
                      <a:pt x="0" y="6286"/>
                    </a:lnTo>
                    <a:lnTo>
                      <a:pt x="42854" y="6286"/>
                    </a:lnTo>
                    <a:lnTo>
                      <a:pt x="42854" y="1"/>
                    </a:lnTo>
                    <a:close/>
                  </a:path>
                </a:pathLst>
              </a:custGeom>
              <a:solidFill>
                <a:srgbClr val="01C3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5" name="Google Shape;589;p29">
                <a:extLst>
                  <a:ext uri="{FF2B5EF4-FFF2-40B4-BE49-F238E27FC236}">
                    <a16:creationId xmlns:a16="http://schemas.microsoft.com/office/drawing/2014/main" id="{9E1D5BD7-B896-CC08-9FCA-EEE506B6E852}"/>
                  </a:ext>
                </a:extLst>
              </p:cNvPr>
              <p:cNvSpPr/>
              <p:nvPr/>
            </p:nvSpPr>
            <p:spPr>
              <a:xfrm>
                <a:off x="4447355" y="2784621"/>
                <a:ext cx="516519" cy="98124"/>
              </a:xfrm>
              <a:custGeom>
                <a:avLst/>
                <a:gdLst/>
                <a:ahLst/>
                <a:cxnLst/>
                <a:rect l="l" t="t" r="r" b="b"/>
                <a:pathLst>
                  <a:path w="33089" h="6286" extrusionOk="0">
                    <a:moveTo>
                      <a:pt x="0" y="0"/>
                    </a:moveTo>
                    <a:lnTo>
                      <a:pt x="0" y="6285"/>
                    </a:lnTo>
                    <a:lnTo>
                      <a:pt x="33089" y="6285"/>
                    </a:lnTo>
                    <a:lnTo>
                      <a:pt x="33089" y="0"/>
                    </a:lnTo>
                    <a:close/>
                  </a:path>
                </a:pathLst>
              </a:custGeom>
              <a:solidFill>
                <a:srgbClr val="01C3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6" name="Google Shape;590;p29">
                <a:extLst>
                  <a:ext uri="{FF2B5EF4-FFF2-40B4-BE49-F238E27FC236}">
                    <a16:creationId xmlns:a16="http://schemas.microsoft.com/office/drawing/2014/main" id="{F7C7BCED-F4C4-BFA1-B361-20C03EAA8E5B}"/>
                  </a:ext>
                </a:extLst>
              </p:cNvPr>
              <p:cNvSpPr/>
              <p:nvPr/>
            </p:nvSpPr>
            <p:spPr>
              <a:xfrm>
                <a:off x="4548960" y="2627131"/>
                <a:ext cx="414914" cy="98140"/>
              </a:xfrm>
              <a:custGeom>
                <a:avLst/>
                <a:gdLst/>
                <a:ahLst/>
                <a:cxnLst/>
                <a:rect l="l" t="t" r="r" b="b"/>
                <a:pathLst>
                  <a:path w="26580" h="6287" extrusionOk="0">
                    <a:moveTo>
                      <a:pt x="1" y="1"/>
                    </a:moveTo>
                    <a:lnTo>
                      <a:pt x="1" y="6286"/>
                    </a:lnTo>
                    <a:lnTo>
                      <a:pt x="26580" y="6286"/>
                    </a:lnTo>
                    <a:lnTo>
                      <a:pt x="26580" y="1"/>
                    </a:lnTo>
                    <a:close/>
                  </a:path>
                </a:pathLst>
              </a:custGeom>
              <a:solidFill>
                <a:srgbClr val="01C3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7" name="Google Shape;591;p29">
                <a:extLst>
                  <a:ext uri="{FF2B5EF4-FFF2-40B4-BE49-F238E27FC236}">
                    <a16:creationId xmlns:a16="http://schemas.microsoft.com/office/drawing/2014/main" id="{27182621-1117-A860-EBB0-BCBABFC4C774}"/>
                  </a:ext>
                </a:extLst>
              </p:cNvPr>
              <p:cNvSpPr/>
              <p:nvPr/>
            </p:nvSpPr>
            <p:spPr>
              <a:xfrm>
                <a:off x="4650534" y="2469658"/>
                <a:ext cx="313340" cy="98078"/>
              </a:xfrm>
              <a:custGeom>
                <a:avLst/>
                <a:gdLst/>
                <a:ahLst/>
                <a:cxnLst/>
                <a:rect l="l" t="t" r="r" b="b"/>
                <a:pathLst>
                  <a:path w="20073" h="6283" extrusionOk="0">
                    <a:moveTo>
                      <a:pt x="1" y="1"/>
                    </a:moveTo>
                    <a:lnTo>
                      <a:pt x="1" y="6283"/>
                    </a:lnTo>
                    <a:lnTo>
                      <a:pt x="20073" y="6283"/>
                    </a:lnTo>
                    <a:lnTo>
                      <a:pt x="20073" y="1"/>
                    </a:lnTo>
                    <a:close/>
                  </a:path>
                </a:pathLst>
              </a:custGeom>
              <a:solidFill>
                <a:srgbClr val="01C3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0" name="Google Shape;592;p29">
              <a:extLst>
                <a:ext uri="{FF2B5EF4-FFF2-40B4-BE49-F238E27FC236}">
                  <a16:creationId xmlns:a16="http://schemas.microsoft.com/office/drawing/2014/main" id="{7818E20D-D24D-1394-0698-375991213770}"/>
                </a:ext>
              </a:extLst>
            </p:cNvPr>
            <p:cNvSpPr/>
            <p:nvPr/>
          </p:nvSpPr>
          <p:spPr>
            <a:xfrm>
              <a:off x="4963437" y="2439811"/>
              <a:ext cx="16" cy="967914"/>
            </a:xfrm>
            <a:custGeom>
              <a:avLst/>
              <a:gdLst/>
              <a:ahLst/>
              <a:cxnLst/>
              <a:rect l="l" t="t" r="r" b="b"/>
              <a:pathLst>
                <a:path w="1" h="62006" fill="none" extrusionOk="0">
                  <a:moveTo>
                    <a:pt x="1" y="0"/>
                  </a:moveTo>
                  <a:lnTo>
                    <a:pt x="1" y="62006"/>
                  </a:lnTo>
                </a:path>
              </a:pathLst>
            </a:custGeom>
            <a:noFill/>
            <a:ln w="9525" cap="flat" cmpd="sng">
              <a:solidFill>
                <a:srgbClr val="FFD6E1"/>
              </a:solidFill>
              <a:prstDash val="solid"/>
              <a:miter lim="299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4" name="Google Shape;572;p29">
            <a:extLst>
              <a:ext uri="{FF2B5EF4-FFF2-40B4-BE49-F238E27FC236}">
                <a16:creationId xmlns:a16="http://schemas.microsoft.com/office/drawing/2014/main" id="{8284FB32-62CF-4E6C-6EAB-66326CA94F88}"/>
              </a:ext>
            </a:extLst>
          </p:cNvPr>
          <p:cNvSpPr txBox="1">
            <a:spLocks/>
          </p:cNvSpPr>
          <p:nvPr/>
        </p:nvSpPr>
        <p:spPr>
          <a:xfrm>
            <a:off x="130083" y="380985"/>
            <a:ext cx="6768960" cy="699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Share Tech"/>
              <a:buNone/>
              <a:defRPr sz="3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Share Tech"/>
              <a:buNone/>
              <a:tabLst/>
              <a:defRPr/>
            </a:pPr>
            <a:r>
              <a:rPr kumimoji="0" 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sym typeface="Share Tech"/>
              </a:rPr>
              <a:t>UNDERSTANDING THE </a:t>
            </a:r>
            <a:r>
              <a:rPr kumimoji="0" 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2DFFA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sym typeface="Share Tech"/>
              </a:rPr>
              <a:t>PROBLEM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EFFAC7-876C-2B58-DF98-2AB5132C5BCB}"/>
              </a:ext>
            </a:extLst>
          </p:cNvPr>
          <p:cNvSpPr txBox="1"/>
          <p:nvPr/>
        </p:nvSpPr>
        <p:spPr>
          <a:xfrm>
            <a:off x="-13054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5554369" y="4738318"/>
                </a:moveTo>
                <a:cubicBezTo>
                  <a:pt x="5615171" y="4738318"/>
                  <a:pt x="5661801" y="4759681"/>
                  <a:pt x="5694256" y="4802408"/>
                </a:cubicBezTo>
                <a:cubicBezTo>
                  <a:pt x="5726711" y="4845134"/>
                  <a:pt x="5742938" y="4908812"/>
                  <a:pt x="5742938" y="4993442"/>
                </a:cubicBezTo>
                <a:cubicBezTo>
                  <a:pt x="5742938" y="5088754"/>
                  <a:pt x="5725684" y="5162498"/>
                  <a:pt x="5691174" y="5214673"/>
                </a:cubicBezTo>
                <a:cubicBezTo>
                  <a:pt x="5656666" y="5266848"/>
                  <a:pt x="5607776" y="5292936"/>
                  <a:pt x="5544509" y="5292936"/>
                </a:cubicBezTo>
                <a:cubicBezTo>
                  <a:pt x="5490279" y="5292936"/>
                  <a:pt x="5447143" y="5271573"/>
                  <a:pt x="5415098" y="5228846"/>
                </a:cubicBezTo>
                <a:cubicBezTo>
                  <a:pt x="5383053" y="5186121"/>
                  <a:pt x="5367031" y="5128605"/>
                  <a:pt x="5367031" y="5056299"/>
                </a:cubicBezTo>
                <a:lnTo>
                  <a:pt x="5367031" y="4979885"/>
                </a:lnTo>
                <a:cubicBezTo>
                  <a:pt x="5367031" y="4908401"/>
                  <a:pt x="5384902" y="4850269"/>
                  <a:pt x="5420644" y="4805489"/>
                </a:cubicBezTo>
                <a:cubicBezTo>
                  <a:pt x="5456386" y="4760708"/>
                  <a:pt x="5500961" y="4738318"/>
                  <a:pt x="5554369" y="4738318"/>
                </a:cubicBezTo>
                <a:close/>
                <a:moveTo>
                  <a:pt x="3925822" y="4738318"/>
                </a:moveTo>
                <a:cubicBezTo>
                  <a:pt x="4057286" y="4738318"/>
                  <a:pt x="4123019" y="4824181"/>
                  <a:pt x="4123019" y="4995907"/>
                </a:cubicBezTo>
                <a:cubicBezTo>
                  <a:pt x="4123019" y="5193926"/>
                  <a:pt x="4058109" y="5292936"/>
                  <a:pt x="3928287" y="5292936"/>
                </a:cubicBezTo>
                <a:cubicBezTo>
                  <a:pt x="3795179" y="5292936"/>
                  <a:pt x="3728625" y="5198034"/>
                  <a:pt x="3728625" y="5008232"/>
                </a:cubicBezTo>
                <a:cubicBezTo>
                  <a:pt x="3728625" y="4828290"/>
                  <a:pt x="3794357" y="4738318"/>
                  <a:pt x="3925822" y="4738318"/>
                </a:cubicBezTo>
                <a:close/>
                <a:moveTo>
                  <a:pt x="1230019" y="4738318"/>
                </a:moveTo>
                <a:cubicBezTo>
                  <a:pt x="1294108" y="4738318"/>
                  <a:pt x="1341559" y="4760914"/>
                  <a:pt x="1372371" y="4806105"/>
                </a:cubicBezTo>
                <a:cubicBezTo>
                  <a:pt x="1403183" y="4851296"/>
                  <a:pt x="1418589" y="4913742"/>
                  <a:pt x="1418589" y="4993442"/>
                </a:cubicBezTo>
                <a:cubicBezTo>
                  <a:pt x="1418589" y="5088754"/>
                  <a:pt x="1401334" y="5162498"/>
                  <a:pt x="1366825" y="5214673"/>
                </a:cubicBezTo>
                <a:cubicBezTo>
                  <a:pt x="1332315" y="5266848"/>
                  <a:pt x="1283427" y="5292936"/>
                  <a:pt x="1220159" y="5292936"/>
                </a:cubicBezTo>
                <a:cubicBezTo>
                  <a:pt x="1161000" y="5292936"/>
                  <a:pt x="1116631" y="5269108"/>
                  <a:pt x="1087051" y="5221452"/>
                </a:cubicBezTo>
                <a:cubicBezTo>
                  <a:pt x="1057472" y="5173796"/>
                  <a:pt x="1042681" y="5110118"/>
                  <a:pt x="1042681" y="5030417"/>
                </a:cubicBezTo>
                <a:lnTo>
                  <a:pt x="1042681" y="5005767"/>
                </a:lnTo>
                <a:cubicBezTo>
                  <a:pt x="1042681" y="4922780"/>
                  <a:pt x="1059936" y="4857458"/>
                  <a:pt x="1094446" y="4809802"/>
                </a:cubicBezTo>
                <a:cubicBezTo>
                  <a:pt x="1128955" y="4762146"/>
                  <a:pt x="1174147" y="4738318"/>
                  <a:pt x="1230019" y="4738318"/>
                </a:cubicBezTo>
                <a:close/>
                <a:moveTo>
                  <a:pt x="7863465" y="4671764"/>
                </a:moveTo>
                <a:cubicBezTo>
                  <a:pt x="7967815" y="4671764"/>
                  <a:pt x="8019990" y="4744481"/>
                  <a:pt x="8019990" y="4889914"/>
                </a:cubicBezTo>
                <a:lnTo>
                  <a:pt x="7702010" y="4889914"/>
                </a:lnTo>
                <a:cubicBezTo>
                  <a:pt x="7706939" y="4824181"/>
                  <a:pt x="7724194" y="4771390"/>
                  <a:pt x="7753774" y="4731540"/>
                </a:cubicBezTo>
                <a:cubicBezTo>
                  <a:pt x="7783353" y="4691689"/>
                  <a:pt x="7819917" y="4671764"/>
                  <a:pt x="7863465" y="4671764"/>
                </a:cubicBezTo>
                <a:close/>
                <a:moveTo>
                  <a:pt x="3020585" y="4362411"/>
                </a:moveTo>
                <a:cubicBezTo>
                  <a:pt x="2941705" y="4362411"/>
                  <a:pt x="2872686" y="4383158"/>
                  <a:pt x="2813527" y="4424651"/>
                </a:cubicBezTo>
                <a:cubicBezTo>
                  <a:pt x="2754368" y="4466145"/>
                  <a:pt x="2708766" y="4526742"/>
                  <a:pt x="2676721" y="4606443"/>
                </a:cubicBezTo>
                <a:lnTo>
                  <a:pt x="2671792" y="4606443"/>
                </a:lnTo>
                <a:lnTo>
                  <a:pt x="2671792" y="4384596"/>
                </a:lnTo>
                <a:lnTo>
                  <a:pt x="2146754" y="4384596"/>
                </a:lnTo>
                <a:lnTo>
                  <a:pt x="2146754" y="5646658"/>
                </a:lnTo>
                <a:lnTo>
                  <a:pt x="2671792" y="5646658"/>
                </a:lnTo>
                <a:lnTo>
                  <a:pt x="2671792" y="5099436"/>
                </a:lnTo>
                <a:cubicBezTo>
                  <a:pt x="2671792" y="4898952"/>
                  <a:pt x="2758476" y="4798710"/>
                  <a:pt x="2931846" y="4798710"/>
                </a:cubicBezTo>
                <a:cubicBezTo>
                  <a:pt x="2954030" y="4798710"/>
                  <a:pt x="2981967" y="4802408"/>
                  <a:pt x="3015654" y="4809802"/>
                </a:cubicBezTo>
                <a:cubicBezTo>
                  <a:pt x="3049343" y="4817197"/>
                  <a:pt x="3076046" y="4825414"/>
                  <a:pt x="3095766" y="4834452"/>
                </a:cubicBezTo>
                <a:lnTo>
                  <a:pt x="3095766" y="4377201"/>
                </a:lnTo>
                <a:cubicBezTo>
                  <a:pt x="3074403" y="4367341"/>
                  <a:pt x="3049342" y="4362411"/>
                  <a:pt x="3020585" y="4362411"/>
                </a:cubicBezTo>
                <a:close/>
                <a:moveTo>
                  <a:pt x="11648815" y="4353784"/>
                </a:moveTo>
                <a:cubicBezTo>
                  <a:pt x="11460655" y="4353784"/>
                  <a:pt x="11314606" y="4391785"/>
                  <a:pt x="11210667" y="4467789"/>
                </a:cubicBezTo>
                <a:cubicBezTo>
                  <a:pt x="11106728" y="4543791"/>
                  <a:pt x="11054758" y="4647114"/>
                  <a:pt x="11054758" y="4777758"/>
                </a:cubicBezTo>
                <a:cubicBezTo>
                  <a:pt x="11054758" y="4871426"/>
                  <a:pt x="11080230" y="4947430"/>
                  <a:pt x="11131172" y="5005767"/>
                </a:cubicBezTo>
                <a:cubicBezTo>
                  <a:pt x="11182114" y="5064105"/>
                  <a:pt x="11263458" y="5110939"/>
                  <a:pt x="11375204" y="5146270"/>
                </a:cubicBezTo>
                <a:cubicBezTo>
                  <a:pt x="11476267" y="5179958"/>
                  <a:pt x="11538713" y="5203992"/>
                  <a:pt x="11562541" y="5218370"/>
                </a:cubicBezTo>
                <a:cubicBezTo>
                  <a:pt x="11586369" y="5232750"/>
                  <a:pt x="11598283" y="5251031"/>
                  <a:pt x="11598283" y="5273216"/>
                </a:cubicBezTo>
                <a:cubicBezTo>
                  <a:pt x="11598283" y="5326624"/>
                  <a:pt x="11546929" y="5353327"/>
                  <a:pt x="11444223" y="5353327"/>
                </a:cubicBezTo>
                <a:cubicBezTo>
                  <a:pt x="11339872" y="5353327"/>
                  <a:pt x="11210051" y="5318818"/>
                  <a:pt x="11054758" y="5249799"/>
                </a:cubicBezTo>
                <a:lnTo>
                  <a:pt x="11054758" y="5618311"/>
                </a:lnTo>
                <a:cubicBezTo>
                  <a:pt x="11107344" y="5634744"/>
                  <a:pt x="11175336" y="5648713"/>
                  <a:pt x="11258734" y="5660215"/>
                </a:cubicBezTo>
                <a:cubicBezTo>
                  <a:pt x="11342132" y="5671719"/>
                  <a:pt x="11412178" y="5677470"/>
                  <a:pt x="11468872" y="5677470"/>
                </a:cubicBezTo>
                <a:cubicBezTo>
                  <a:pt x="11663605" y="5677470"/>
                  <a:pt x="11815406" y="5638237"/>
                  <a:pt x="11924275" y="5559768"/>
                </a:cubicBezTo>
                <a:cubicBezTo>
                  <a:pt x="12033144" y="5481300"/>
                  <a:pt x="12087579" y="5370582"/>
                  <a:pt x="12087579" y="5227614"/>
                </a:cubicBezTo>
                <a:cubicBezTo>
                  <a:pt x="12087579" y="5134767"/>
                  <a:pt x="12059642" y="5058764"/>
                  <a:pt x="12003770" y="4999605"/>
                </a:cubicBezTo>
                <a:cubicBezTo>
                  <a:pt x="11947898" y="4940445"/>
                  <a:pt x="11855462" y="4891968"/>
                  <a:pt x="11726461" y="4854172"/>
                </a:cubicBezTo>
                <a:cubicBezTo>
                  <a:pt x="11659907" y="4833630"/>
                  <a:pt x="11615538" y="4815965"/>
                  <a:pt x="11593353" y="4801175"/>
                </a:cubicBezTo>
                <a:cubicBezTo>
                  <a:pt x="11571168" y="4786385"/>
                  <a:pt x="11560076" y="4767076"/>
                  <a:pt x="11560076" y="4743248"/>
                </a:cubicBezTo>
                <a:cubicBezTo>
                  <a:pt x="11560076" y="4722707"/>
                  <a:pt x="11570346" y="4706685"/>
                  <a:pt x="11590888" y="4695182"/>
                </a:cubicBezTo>
                <a:cubicBezTo>
                  <a:pt x="11611430" y="4683678"/>
                  <a:pt x="11638955" y="4677927"/>
                  <a:pt x="11673465" y="4677927"/>
                </a:cubicBezTo>
                <a:cubicBezTo>
                  <a:pt x="11715369" y="4677927"/>
                  <a:pt x="11767133" y="4685321"/>
                  <a:pt x="11828757" y="4700112"/>
                </a:cubicBezTo>
                <a:cubicBezTo>
                  <a:pt x="11890382" y="4714901"/>
                  <a:pt x="11947076" y="4733389"/>
                  <a:pt x="11998840" y="4755573"/>
                </a:cubicBezTo>
                <a:lnTo>
                  <a:pt x="11998840" y="4401850"/>
                </a:lnTo>
                <a:cubicBezTo>
                  <a:pt x="11875592" y="4369806"/>
                  <a:pt x="11758916" y="4353784"/>
                  <a:pt x="11648815" y="4353784"/>
                </a:cubicBezTo>
                <a:close/>
                <a:moveTo>
                  <a:pt x="9608400" y="4353784"/>
                </a:moveTo>
                <a:cubicBezTo>
                  <a:pt x="9545133" y="4353784"/>
                  <a:pt x="9486384" y="4365081"/>
                  <a:pt x="9432155" y="4387677"/>
                </a:cubicBezTo>
                <a:cubicBezTo>
                  <a:pt x="9377926" y="4410272"/>
                  <a:pt x="9329243" y="4439852"/>
                  <a:pt x="9286106" y="4476416"/>
                </a:cubicBezTo>
                <a:cubicBezTo>
                  <a:pt x="9242969" y="4512979"/>
                  <a:pt x="9211540" y="4548927"/>
                  <a:pt x="9191821" y="4584258"/>
                </a:cubicBezTo>
                <a:lnTo>
                  <a:pt x="9186891" y="4584258"/>
                </a:lnTo>
                <a:lnTo>
                  <a:pt x="9186891" y="4384596"/>
                </a:lnTo>
                <a:lnTo>
                  <a:pt x="8661853" y="4384596"/>
                </a:lnTo>
                <a:lnTo>
                  <a:pt x="8661853" y="5646658"/>
                </a:lnTo>
                <a:lnTo>
                  <a:pt x="9186891" y="5646658"/>
                </a:lnTo>
                <a:lnTo>
                  <a:pt x="9186891" y="4955236"/>
                </a:lnTo>
                <a:cubicBezTo>
                  <a:pt x="9186891" y="4885395"/>
                  <a:pt x="9200448" y="4831782"/>
                  <a:pt x="9227563" y="4794396"/>
                </a:cubicBezTo>
                <a:cubicBezTo>
                  <a:pt x="9254677" y="4757011"/>
                  <a:pt x="9294938" y="4738318"/>
                  <a:pt x="9348346" y="4738318"/>
                </a:cubicBezTo>
                <a:cubicBezTo>
                  <a:pt x="9436263" y="4738318"/>
                  <a:pt x="9480222" y="4802818"/>
                  <a:pt x="9480222" y="4931818"/>
                </a:cubicBezTo>
                <a:lnTo>
                  <a:pt x="9480222" y="5646658"/>
                </a:lnTo>
                <a:lnTo>
                  <a:pt x="10005259" y="5646658"/>
                </a:lnTo>
                <a:lnTo>
                  <a:pt x="10005259" y="4945375"/>
                </a:lnTo>
                <a:cubicBezTo>
                  <a:pt x="10005259" y="4880465"/>
                  <a:pt x="10018817" y="4829727"/>
                  <a:pt x="10045931" y="4793164"/>
                </a:cubicBezTo>
                <a:cubicBezTo>
                  <a:pt x="10073046" y="4756600"/>
                  <a:pt x="10110842" y="4738318"/>
                  <a:pt x="10159320" y="4738318"/>
                </a:cubicBezTo>
                <a:cubicBezTo>
                  <a:pt x="10208619" y="4738318"/>
                  <a:pt x="10244155" y="4753314"/>
                  <a:pt x="10265930" y="4783304"/>
                </a:cubicBezTo>
                <a:cubicBezTo>
                  <a:pt x="10287704" y="4813294"/>
                  <a:pt x="10298590" y="4858691"/>
                  <a:pt x="10298590" y="4919494"/>
                </a:cubicBezTo>
                <a:lnTo>
                  <a:pt x="10298590" y="5646658"/>
                </a:lnTo>
                <a:lnTo>
                  <a:pt x="10822396" y="5646658"/>
                </a:lnTo>
                <a:lnTo>
                  <a:pt x="10822396" y="4856637"/>
                </a:lnTo>
                <a:cubicBezTo>
                  <a:pt x="10822396" y="4693949"/>
                  <a:pt x="10787064" y="4569468"/>
                  <a:pt x="10716402" y="4483194"/>
                </a:cubicBezTo>
                <a:cubicBezTo>
                  <a:pt x="10645740" y="4396920"/>
                  <a:pt x="10544265" y="4353784"/>
                  <a:pt x="10411979" y="4353784"/>
                </a:cubicBezTo>
                <a:cubicBezTo>
                  <a:pt x="10321597" y="4353784"/>
                  <a:pt x="10239431" y="4372887"/>
                  <a:pt x="10165482" y="4411094"/>
                </a:cubicBezTo>
                <a:cubicBezTo>
                  <a:pt x="10091533" y="4449301"/>
                  <a:pt x="10032374" y="4503736"/>
                  <a:pt x="9988005" y="4574398"/>
                </a:cubicBezTo>
                <a:cubicBezTo>
                  <a:pt x="9946922" y="4497984"/>
                  <a:pt x="9895774" y="4442112"/>
                  <a:pt x="9834561" y="4406780"/>
                </a:cubicBezTo>
                <a:cubicBezTo>
                  <a:pt x="9773347" y="4371449"/>
                  <a:pt x="9697960" y="4353784"/>
                  <a:pt x="9608400" y="4353784"/>
                </a:cubicBezTo>
                <a:close/>
                <a:moveTo>
                  <a:pt x="7865930" y="4353784"/>
                </a:moveTo>
                <a:cubicBezTo>
                  <a:pt x="7738573" y="4353784"/>
                  <a:pt x="7622103" y="4383158"/>
                  <a:pt x="7516521" y="4441906"/>
                </a:cubicBezTo>
                <a:cubicBezTo>
                  <a:pt x="7410938" y="4500655"/>
                  <a:pt x="7331237" y="4581793"/>
                  <a:pt x="7277419" y="4685321"/>
                </a:cubicBezTo>
                <a:cubicBezTo>
                  <a:pt x="7223601" y="4788850"/>
                  <a:pt x="7196692" y="4908401"/>
                  <a:pt x="7196692" y="5043974"/>
                </a:cubicBezTo>
                <a:cubicBezTo>
                  <a:pt x="7196692" y="5241171"/>
                  <a:pt x="7257905" y="5396054"/>
                  <a:pt x="7380331" y="5508620"/>
                </a:cubicBezTo>
                <a:cubicBezTo>
                  <a:pt x="7502758" y="5621187"/>
                  <a:pt x="7674073" y="5677470"/>
                  <a:pt x="7894277" y="5677470"/>
                </a:cubicBezTo>
                <a:cubicBezTo>
                  <a:pt x="8075863" y="5677470"/>
                  <a:pt x="8230334" y="5651999"/>
                  <a:pt x="8357690" y="5601056"/>
                </a:cubicBezTo>
                <a:lnTo>
                  <a:pt x="8357690" y="5268286"/>
                </a:lnTo>
                <a:cubicBezTo>
                  <a:pt x="8248410" y="5315120"/>
                  <a:pt x="8132557" y="5338537"/>
                  <a:pt x="8010130" y="5338537"/>
                </a:cubicBezTo>
                <a:cubicBezTo>
                  <a:pt x="7922213" y="5338537"/>
                  <a:pt x="7851551" y="5323131"/>
                  <a:pt x="7798143" y="5292319"/>
                </a:cubicBezTo>
                <a:cubicBezTo>
                  <a:pt x="7744735" y="5261507"/>
                  <a:pt x="7713513" y="5218987"/>
                  <a:pt x="7704475" y="5164757"/>
                </a:cubicBezTo>
                <a:lnTo>
                  <a:pt x="8484636" y="5164757"/>
                </a:lnTo>
                <a:lnTo>
                  <a:pt x="8484636" y="4967560"/>
                </a:lnTo>
                <a:cubicBezTo>
                  <a:pt x="8484636" y="4844312"/>
                  <a:pt x="8460603" y="4736675"/>
                  <a:pt x="8412536" y="4644650"/>
                </a:cubicBezTo>
                <a:cubicBezTo>
                  <a:pt x="8364469" y="4552624"/>
                  <a:pt x="8294012" y="4481140"/>
                  <a:pt x="8201165" y="4430198"/>
                </a:cubicBezTo>
                <a:cubicBezTo>
                  <a:pt x="8108318" y="4379255"/>
                  <a:pt x="7996573" y="4353784"/>
                  <a:pt x="7865930" y="4353784"/>
                </a:cubicBezTo>
                <a:close/>
                <a:moveTo>
                  <a:pt x="3925822" y="4353784"/>
                </a:moveTo>
                <a:cubicBezTo>
                  <a:pt x="3781211" y="4353784"/>
                  <a:pt x="3653444" y="4380077"/>
                  <a:pt x="3542520" y="4432663"/>
                </a:cubicBezTo>
                <a:cubicBezTo>
                  <a:pt x="3431596" y="4485249"/>
                  <a:pt x="3346144" y="4560841"/>
                  <a:pt x="3286164" y="4659440"/>
                </a:cubicBezTo>
                <a:cubicBezTo>
                  <a:pt x="3226183" y="4758038"/>
                  <a:pt x="3196192" y="4874302"/>
                  <a:pt x="3196192" y="5008232"/>
                </a:cubicBezTo>
                <a:cubicBezTo>
                  <a:pt x="3196192" y="5216933"/>
                  <a:pt x="3260076" y="5380648"/>
                  <a:pt x="3387843" y="5499376"/>
                </a:cubicBezTo>
                <a:cubicBezTo>
                  <a:pt x="3515611" y="5618106"/>
                  <a:pt x="3694115" y="5677470"/>
                  <a:pt x="3923357" y="5677470"/>
                </a:cubicBezTo>
                <a:cubicBezTo>
                  <a:pt x="4154242" y="5677470"/>
                  <a:pt x="4333979" y="5616668"/>
                  <a:pt x="4462568" y="5495063"/>
                </a:cubicBezTo>
                <a:cubicBezTo>
                  <a:pt x="4591157" y="5373458"/>
                  <a:pt x="4655452" y="5206251"/>
                  <a:pt x="4655452" y="4993442"/>
                </a:cubicBezTo>
                <a:cubicBezTo>
                  <a:pt x="4655452" y="4872659"/>
                  <a:pt x="4626077" y="4763379"/>
                  <a:pt x="4567330" y="4665602"/>
                </a:cubicBezTo>
                <a:cubicBezTo>
                  <a:pt x="4508581" y="4567825"/>
                  <a:pt x="4424361" y="4491411"/>
                  <a:pt x="4314670" y="4436360"/>
                </a:cubicBezTo>
                <a:cubicBezTo>
                  <a:pt x="4204979" y="4381309"/>
                  <a:pt x="4075364" y="4353784"/>
                  <a:pt x="3925822" y="4353784"/>
                </a:cubicBezTo>
                <a:close/>
                <a:moveTo>
                  <a:pt x="1446936" y="4353784"/>
                </a:moveTo>
                <a:cubicBezTo>
                  <a:pt x="1362306" y="4353784"/>
                  <a:pt x="1286713" y="4371655"/>
                  <a:pt x="1220159" y="4407397"/>
                </a:cubicBezTo>
                <a:cubicBezTo>
                  <a:pt x="1153605" y="4443139"/>
                  <a:pt x="1099376" y="4492643"/>
                  <a:pt x="1057472" y="4555911"/>
                </a:cubicBezTo>
                <a:lnTo>
                  <a:pt x="1052541" y="4555911"/>
                </a:lnTo>
                <a:lnTo>
                  <a:pt x="1052541" y="4384596"/>
                </a:lnTo>
                <a:lnTo>
                  <a:pt x="527504" y="4384596"/>
                </a:lnTo>
                <a:lnTo>
                  <a:pt x="527504" y="6227157"/>
                </a:lnTo>
                <a:lnTo>
                  <a:pt x="1052541" y="6227157"/>
                </a:lnTo>
                <a:lnTo>
                  <a:pt x="1052541" y="5516015"/>
                </a:lnTo>
                <a:lnTo>
                  <a:pt x="1057472" y="5516015"/>
                </a:lnTo>
                <a:cubicBezTo>
                  <a:pt x="1133885" y="5623652"/>
                  <a:pt x="1246041" y="5677470"/>
                  <a:pt x="1393939" y="5677470"/>
                </a:cubicBezTo>
                <a:cubicBezTo>
                  <a:pt x="1500755" y="5677470"/>
                  <a:pt x="1596888" y="5648302"/>
                  <a:pt x="1682340" y="5589964"/>
                </a:cubicBezTo>
                <a:cubicBezTo>
                  <a:pt x="1767793" y="5531626"/>
                  <a:pt x="1833936" y="5449461"/>
                  <a:pt x="1880770" y="5343467"/>
                </a:cubicBezTo>
                <a:cubicBezTo>
                  <a:pt x="1927605" y="5237474"/>
                  <a:pt x="1951022" y="5115458"/>
                  <a:pt x="1951022" y="4977420"/>
                </a:cubicBezTo>
                <a:cubicBezTo>
                  <a:pt x="1951022" y="4778579"/>
                  <a:pt x="1907679" y="4624930"/>
                  <a:pt x="1820995" y="4516471"/>
                </a:cubicBezTo>
                <a:cubicBezTo>
                  <a:pt x="1734310" y="4408013"/>
                  <a:pt x="1609624" y="4353784"/>
                  <a:pt x="1446936" y="4353784"/>
                </a:cubicBezTo>
                <a:close/>
                <a:moveTo>
                  <a:pt x="6471103" y="3778214"/>
                </a:moveTo>
                <a:lnTo>
                  <a:pt x="6471103" y="5646658"/>
                </a:lnTo>
                <a:lnTo>
                  <a:pt x="6996141" y="5646658"/>
                </a:lnTo>
                <a:lnTo>
                  <a:pt x="6996141" y="3778214"/>
                </a:lnTo>
                <a:close/>
                <a:moveTo>
                  <a:pt x="4851854" y="3778214"/>
                </a:moveTo>
                <a:lnTo>
                  <a:pt x="4851854" y="5646658"/>
                </a:lnTo>
                <a:lnTo>
                  <a:pt x="5376892" y="5646658"/>
                </a:lnTo>
                <a:lnTo>
                  <a:pt x="5376892" y="5516015"/>
                </a:lnTo>
                <a:lnTo>
                  <a:pt x="5381821" y="5516015"/>
                </a:lnTo>
                <a:cubicBezTo>
                  <a:pt x="5415509" y="5563671"/>
                  <a:pt x="5461316" y="5602495"/>
                  <a:pt x="5519243" y="5632485"/>
                </a:cubicBezTo>
                <a:cubicBezTo>
                  <a:pt x="5577169" y="5662475"/>
                  <a:pt x="5646805" y="5677470"/>
                  <a:pt x="5728149" y="5677470"/>
                </a:cubicBezTo>
                <a:cubicBezTo>
                  <a:pt x="5834142" y="5677470"/>
                  <a:pt x="5929043" y="5648507"/>
                  <a:pt x="6012853" y="5590580"/>
                </a:cubicBezTo>
                <a:cubicBezTo>
                  <a:pt x="6096661" y="5532653"/>
                  <a:pt x="6161366" y="5450488"/>
                  <a:pt x="6206968" y="5344084"/>
                </a:cubicBezTo>
                <a:cubicBezTo>
                  <a:pt x="6252570" y="5237680"/>
                  <a:pt x="6275371" y="5115458"/>
                  <a:pt x="6275371" y="4977420"/>
                </a:cubicBezTo>
                <a:cubicBezTo>
                  <a:pt x="6275371" y="4773650"/>
                  <a:pt x="6232851" y="4618767"/>
                  <a:pt x="6147809" y="4512774"/>
                </a:cubicBezTo>
                <a:cubicBezTo>
                  <a:pt x="6062768" y="4406780"/>
                  <a:pt x="5940547" y="4353784"/>
                  <a:pt x="5781145" y="4353784"/>
                </a:cubicBezTo>
                <a:cubicBezTo>
                  <a:pt x="5696515" y="4353784"/>
                  <a:pt x="5619074" y="4371860"/>
                  <a:pt x="5548823" y="4408013"/>
                </a:cubicBezTo>
                <a:cubicBezTo>
                  <a:pt x="5478571" y="4444166"/>
                  <a:pt x="5422904" y="4493465"/>
                  <a:pt x="5381821" y="4555911"/>
                </a:cubicBezTo>
                <a:lnTo>
                  <a:pt x="5376892" y="4555911"/>
                </a:lnTo>
                <a:lnTo>
                  <a:pt x="5376892" y="3778214"/>
                </a:lnTo>
                <a:close/>
                <a:moveTo>
                  <a:pt x="6520440" y="1633289"/>
                </a:moveTo>
                <a:cubicBezTo>
                  <a:pt x="6624790" y="1633289"/>
                  <a:pt x="6676965" y="1706006"/>
                  <a:pt x="6676965" y="1851439"/>
                </a:cubicBezTo>
                <a:lnTo>
                  <a:pt x="6358985" y="1851439"/>
                </a:lnTo>
                <a:cubicBezTo>
                  <a:pt x="6363914" y="1785706"/>
                  <a:pt x="6381169" y="1732915"/>
                  <a:pt x="6410749" y="1693065"/>
                </a:cubicBezTo>
                <a:cubicBezTo>
                  <a:pt x="6440328" y="1653214"/>
                  <a:pt x="6476892" y="1633289"/>
                  <a:pt x="6520440" y="1633289"/>
                </a:cubicBezTo>
                <a:close/>
                <a:moveTo>
                  <a:pt x="2103389" y="1346121"/>
                </a:moveTo>
                <a:lnTo>
                  <a:pt x="2103389" y="2107795"/>
                </a:lnTo>
                <a:cubicBezTo>
                  <a:pt x="2103389" y="2282808"/>
                  <a:pt x="2139542" y="2415094"/>
                  <a:pt x="2211848" y="2504655"/>
                </a:cubicBezTo>
                <a:cubicBezTo>
                  <a:pt x="2284153" y="2594215"/>
                  <a:pt x="2389325" y="2638995"/>
                  <a:pt x="2527363" y="2638995"/>
                </a:cubicBezTo>
                <a:cubicBezTo>
                  <a:pt x="2585701" y="2638995"/>
                  <a:pt x="2636849" y="2630368"/>
                  <a:pt x="2680808" y="2613113"/>
                </a:cubicBezTo>
                <a:cubicBezTo>
                  <a:pt x="2724766" y="2595858"/>
                  <a:pt x="2764205" y="2573263"/>
                  <a:pt x="2799125" y="2545326"/>
                </a:cubicBezTo>
                <a:cubicBezTo>
                  <a:pt x="2834046" y="2517390"/>
                  <a:pt x="2873280" y="2473432"/>
                  <a:pt x="2916828" y="2413451"/>
                </a:cubicBezTo>
                <a:lnTo>
                  <a:pt x="2921758" y="2413451"/>
                </a:lnTo>
                <a:lnTo>
                  <a:pt x="2921758" y="2608183"/>
                </a:lnTo>
                <a:lnTo>
                  <a:pt x="3446796" y="2608183"/>
                </a:lnTo>
                <a:lnTo>
                  <a:pt x="3446796" y="1346121"/>
                </a:lnTo>
                <a:lnTo>
                  <a:pt x="2921758" y="1346121"/>
                </a:lnTo>
                <a:lnTo>
                  <a:pt x="2921758" y="2060961"/>
                </a:lnTo>
                <a:cubicBezTo>
                  <a:pt x="2921758" y="2122585"/>
                  <a:pt x="2908817" y="2170241"/>
                  <a:pt x="2882935" y="2203929"/>
                </a:cubicBezTo>
                <a:cubicBezTo>
                  <a:pt x="2857052" y="2237617"/>
                  <a:pt x="2818640" y="2254461"/>
                  <a:pt x="2767697" y="2254461"/>
                </a:cubicBezTo>
                <a:cubicBezTo>
                  <a:pt x="2674850" y="2254461"/>
                  <a:pt x="2628427" y="2192426"/>
                  <a:pt x="2628427" y="2068356"/>
                </a:cubicBezTo>
                <a:lnTo>
                  <a:pt x="2628427" y="1346121"/>
                </a:lnTo>
                <a:close/>
                <a:moveTo>
                  <a:pt x="5678059" y="1323936"/>
                </a:moveTo>
                <a:cubicBezTo>
                  <a:pt x="5599180" y="1323936"/>
                  <a:pt x="5530161" y="1344683"/>
                  <a:pt x="5471002" y="1386176"/>
                </a:cubicBezTo>
                <a:cubicBezTo>
                  <a:pt x="5411843" y="1427670"/>
                  <a:pt x="5366240" y="1488267"/>
                  <a:pt x="5334196" y="1567968"/>
                </a:cubicBezTo>
                <a:lnTo>
                  <a:pt x="5329266" y="1567968"/>
                </a:lnTo>
                <a:lnTo>
                  <a:pt x="5329266" y="1346121"/>
                </a:lnTo>
                <a:lnTo>
                  <a:pt x="4804229" y="1346121"/>
                </a:lnTo>
                <a:lnTo>
                  <a:pt x="4804229" y="2608183"/>
                </a:lnTo>
                <a:lnTo>
                  <a:pt x="5329266" y="2608183"/>
                </a:lnTo>
                <a:lnTo>
                  <a:pt x="5329266" y="2060961"/>
                </a:lnTo>
                <a:cubicBezTo>
                  <a:pt x="5329266" y="1860477"/>
                  <a:pt x="5415951" y="1760235"/>
                  <a:pt x="5589320" y="1760235"/>
                </a:cubicBezTo>
                <a:cubicBezTo>
                  <a:pt x="5611505" y="1760235"/>
                  <a:pt x="5639441" y="1763933"/>
                  <a:pt x="5673129" y="1771327"/>
                </a:cubicBezTo>
                <a:cubicBezTo>
                  <a:pt x="5706817" y="1778722"/>
                  <a:pt x="5733520" y="1786939"/>
                  <a:pt x="5753240" y="1795977"/>
                </a:cubicBezTo>
                <a:lnTo>
                  <a:pt x="5753240" y="1338726"/>
                </a:lnTo>
                <a:cubicBezTo>
                  <a:pt x="5731877" y="1328866"/>
                  <a:pt x="5706817" y="1323936"/>
                  <a:pt x="5678059" y="1323936"/>
                </a:cubicBezTo>
                <a:close/>
                <a:moveTo>
                  <a:pt x="4573159" y="1323936"/>
                </a:moveTo>
                <a:cubicBezTo>
                  <a:pt x="4494280" y="1323936"/>
                  <a:pt x="4425262" y="1344683"/>
                  <a:pt x="4366102" y="1386176"/>
                </a:cubicBezTo>
                <a:cubicBezTo>
                  <a:pt x="4306943" y="1427670"/>
                  <a:pt x="4261341" y="1488267"/>
                  <a:pt x="4229296" y="1567968"/>
                </a:cubicBezTo>
                <a:lnTo>
                  <a:pt x="4224367" y="1567968"/>
                </a:lnTo>
                <a:lnTo>
                  <a:pt x="4224367" y="1346121"/>
                </a:lnTo>
                <a:lnTo>
                  <a:pt x="3699329" y="1346121"/>
                </a:lnTo>
                <a:lnTo>
                  <a:pt x="3699329" y="2608183"/>
                </a:lnTo>
                <a:lnTo>
                  <a:pt x="4224367" y="2608183"/>
                </a:lnTo>
                <a:lnTo>
                  <a:pt x="4224367" y="2060961"/>
                </a:lnTo>
                <a:cubicBezTo>
                  <a:pt x="4224367" y="1860477"/>
                  <a:pt x="4311051" y="1760235"/>
                  <a:pt x="4484421" y="1760235"/>
                </a:cubicBezTo>
                <a:cubicBezTo>
                  <a:pt x="4506605" y="1760235"/>
                  <a:pt x="4534542" y="1763933"/>
                  <a:pt x="4568230" y="1771327"/>
                </a:cubicBezTo>
                <a:cubicBezTo>
                  <a:pt x="4601918" y="1778722"/>
                  <a:pt x="4628621" y="1786939"/>
                  <a:pt x="4648340" y="1795977"/>
                </a:cubicBezTo>
                <a:lnTo>
                  <a:pt x="4648340" y="1338726"/>
                </a:lnTo>
                <a:cubicBezTo>
                  <a:pt x="4626977" y="1328866"/>
                  <a:pt x="4601918" y="1323936"/>
                  <a:pt x="4573159" y="1323936"/>
                </a:cubicBezTo>
                <a:close/>
                <a:moveTo>
                  <a:pt x="8248120" y="1315309"/>
                </a:moveTo>
                <a:cubicBezTo>
                  <a:pt x="8165133" y="1315309"/>
                  <a:pt x="8088309" y="1335234"/>
                  <a:pt x="8017646" y="1375084"/>
                </a:cubicBezTo>
                <a:cubicBezTo>
                  <a:pt x="7946984" y="1414934"/>
                  <a:pt x="7890700" y="1471012"/>
                  <a:pt x="7848796" y="1543318"/>
                </a:cubicBezTo>
                <a:lnTo>
                  <a:pt x="7843866" y="1543318"/>
                </a:lnTo>
                <a:lnTo>
                  <a:pt x="7843866" y="1346121"/>
                </a:lnTo>
                <a:lnTo>
                  <a:pt x="7318828" y="1346121"/>
                </a:lnTo>
                <a:lnTo>
                  <a:pt x="7318828" y="2608183"/>
                </a:lnTo>
                <a:lnTo>
                  <a:pt x="7843866" y="2608183"/>
                </a:lnTo>
                <a:lnTo>
                  <a:pt x="7843866" y="1888413"/>
                </a:lnTo>
                <a:cubicBezTo>
                  <a:pt x="7843866" y="1833362"/>
                  <a:pt x="7856602" y="1788171"/>
                  <a:pt x="7882073" y="1752840"/>
                </a:cubicBezTo>
                <a:cubicBezTo>
                  <a:pt x="7907544" y="1717509"/>
                  <a:pt x="7942876" y="1699843"/>
                  <a:pt x="7988066" y="1699843"/>
                </a:cubicBezTo>
                <a:cubicBezTo>
                  <a:pt x="8040652" y="1699843"/>
                  <a:pt x="8078654" y="1716893"/>
                  <a:pt x="8102071" y="1750991"/>
                </a:cubicBezTo>
                <a:cubicBezTo>
                  <a:pt x="8125488" y="1785090"/>
                  <a:pt x="8137197" y="1841168"/>
                  <a:pt x="8137197" y="1919225"/>
                </a:cubicBezTo>
                <a:lnTo>
                  <a:pt x="8137197" y="2608183"/>
                </a:lnTo>
                <a:lnTo>
                  <a:pt x="8662235" y="2608183"/>
                </a:lnTo>
                <a:lnTo>
                  <a:pt x="8662235" y="1837881"/>
                </a:lnTo>
                <a:cubicBezTo>
                  <a:pt x="8662235" y="1489500"/>
                  <a:pt x="8524197" y="1315309"/>
                  <a:pt x="8248120" y="1315309"/>
                </a:cubicBezTo>
                <a:close/>
                <a:moveTo>
                  <a:pt x="6522905" y="1315309"/>
                </a:moveTo>
                <a:cubicBezTo>
                  <a:pt x="6395548" y="1315309"/>
                  <a:pt x="6279078" y="1344683"/>
                  <a:pt x="6173496" y="1403431"/>
                </a:cubicBezTo>
                <a:cubicBezTo>
                  <a:pt x="6067913" y="1462180"/>
                  <a:pt x="5988212" y="1543318"/>
                  <a:pt x="5934394" y="1646847"/>
                </a:cubicBezTo>
                <a:cubicBezTo>
                  <a:pt x="5880575" y="1750375"/>
                  <a:pt x="5853667" y="1869926"/>
                  <a:pt x="5853667" y="2005499"/>
                </a:cubicBezTo>
                <a:cubicBezTo>
                  <a:pt x="5853667" y="2202696"/>
                  <a:pt x="5914880" y="2357578"/>
                  <a:pt x="6037307" y="2470145"/>
                </a:cubicBezTo>
                <a:cubicBezTo>
                  <a:pt x="6159733" y="2582712"/>
                  <a:pt x="6331048" y="2638995"/>
                  <a:pt x="6551252" y="2638995"/>
                </a:cubicBezTo>
                <a:cubicBezTo>
                  <a:pt x="6732837" y="2638995"/>
                  <a:pt x="6887309" y="2613524"/>
                  <a:pt x="7014665" y="2562581"/>
                </a:cubicBezTo>
                <a:lnTo>
                  <a:pt x="7014665" y="2229811"/>
                </a:lnTo>
                <a:cubicBezTo>
                  <a:pt x="6905385" y="2276645"/>
                  <a:pt x="6789532" y="2300062"/>
                  <a:pt x="6667105" y="2300062"/>
                </a:cubicBezTo>
                <a:cubicBezTo>
                  <a:pt x="6579188" y="2300062"/>
                  <a:pt x="6508525" y="2284656"/>
                  <a:pt x="6455118" y="2253844"/>
                </a:cubicBezTo>
                <a:cubicBezTo>
                  <a:pt x="6401710" y="2223032"/>
                  <a:pt x="6370487" y="2180512"/>
                  <a:pt x="6361450" y="2126282"/>
                </a:cubicBezTo>
                <a:lnTo>
                  <a:pt x="7141611" y="2126282"/>
                </a:lnTo>
                <a:lnTo>
                  <a:pt x="7141611" y="1929085"/>
                </a:lnTo>
                <a:cubicBezTo>
                  <a:pt x="7141611" y="1805837"/>
                  <a:pt x="7117578" y="1698200"/>
                  <a:pt x="7069511" y="1606175"/>
                </a:cubicBezTo>
                <a:cubicBezTo>
                  <a:pt x="7021444" y="1514149"/>
                  <a:pt x="6950987" y="1442665"/>
                  <a:pt x="6858140" y="1391723"/>
                </a:cubicBezTo>
                <a:cubicBezTo>
                  <a:pt x="6765293" y="1340780"/>
                  <a:pt x="6653548" y="1315309"/>
                  <a:pt x="6522905" y="1315309"/>
                </a:cubicBezTo>
                <a:close/>
                <a:moveTo>
                  <a:pt x="9526079" y="955424"/>
                </a:moveTo>
                <a:lnTo>
                  <a:pt x="9008437" y="1098392"/>
                </a:lnTo>
                <a:lnTo>
                  <a:pt x="9008437" y="1346121"/>
                </a:lnTo>
                <a:lnTo>
                  <a:pt x="8810007" y="1346121"/>
                </a:lnTo>
                <a:lnTo>
                  <a:pt x="8810007" y="1709703"/>
                </a:lnTo>
                <a:lnTo>
                  <a:pt x="9008437" y="1709703"/>
                </a:lnTo>
                <a:lnTo>
                  <a:pt x="9008437" y="2174349"/>
                </a:lnTo>
                <a:cubicBezTo>
                  <a:pt x="9008437" y="2323069"/>
                  <a:pt x="9049725" y="2437690"/>
                  <a:pt x="9132301" y="2518212"/>
                </a:cubicBezTo>
                <a:cubicBezTo>
                  <a:pt x="9214877" y="2598734"/>
                  <a:pt x="9329293" y="2638995"/>
                  <a:pt x="9475548" y="2638995"/>
                </a:cubicBezTo>
                <a:cubicBezTo>
                  <a:pt x="9551961" y="2638995"/>
                  <a:pt x="9617283" y="2633860"/>
                  <a:pt x="9671512" y="2623589"/>
                </a:cubicBezTo>
                <a:cubicBezTo>
                  <a:pt x="9725742" y="2613318"/>
                  <a:pt x="9764770" y="2602432"/>
                  <a:pt x="9788598" y="2590928"/>
                </a:cubicBezTo>
                <a:lnTo>
                  <a:pt x="9788598" y="2227346"/>
                </a:lnTo>
                <a:cubicBezTo>
                  <a:pt x="9742586" y="2245422"/>
                  <a:pt x="9699038" y="2254461"/>
                  <a:pt x="9657955" y="2254461"/>
                </a:cubicBezTo>
                <a:cubicBezTo>
                  <a:pt x="9570038" y="2254461"/>
                  <a:pt x="9526079" y="2198999"/>
                  <a:pt x="9526079" y="2088075"/>
                </a:cubicBezTo>
                <a:lnTo>
                  <a:pt x="9526079" y="1709703"/>
                </a:lnTo>
                <a:lnTo>
                  <a:pt x="9788598" y="1709703"/>
                </a:lnTo>
                <a:lnTo>
                  <a:pt x="9788598" y="1346121"/>
                </a:lnTo>
                <a:lnTo>
                  <a:pt x="9526079" y="1346121"/>
                </a:lnTo>
                <a:close/>
                <a:moveTo>
                  <a:pt x="1446936" y="811223"/>
                </a:moveTo>
                <a:cubicBezTo>
                  <a:pt x="1255490" y="811223"/>
                  <a:pt x="1086229" y="850868"/>
                  <a:pt x="939153" y="930158"/>
                </a:cubicBezTo>
                <a:cubicBezTo>
                  <a:pt x="792077" y="1009447"/>
                  <a:pt x="678277" y="1121809"/>
                  <a:pt x="597755" y="1267242"/>
                </a:cubicBezTo>
                <a:cubicBezTo>
                  <a:pt x="517233" y="1412675"/>
                  <a:pt x="476972" y="1578649"/>
                  <a:pt x="476972" y="1765165"/>
                </a:cubicBezTo>
                <a:cubicBezTo>
                  <a:pt x="476972" y="1938534"/>
                  <a:pt x="512919" y="2091568"/>
                  <a:pt x="584814" y="2224265"/>
                </a:cubicBezTo>
                <a:cubicBezTo>
                  <a:pt x="656709" y="2356962"/>
                  <a:pt x="760854" y="2459258"/>
                  <a:pt x="897249" y="2531153"/>
                </a:cubicBezTo>
                <a:cubicBezTo>
                  <a:pt x="1033643" y="2603048"/>
                  <a:pt x="1195920" y="2638995"/>
                  <a:pt x="1384079" y="2638995"/>
                </a:cubicBezTo>
                <a:cubicBezTo>
                  <a:pt x="1575525" y="2638995"/>
                  <a:pt x="1744375" y="2612702"/>
                  <a:pt x="1890630" y="2560116"/>
                </a:cubicBezTo>
                <a:lnTo>
                  <a:pt x="1890630" y="2085610"/>
                </a:lnTo>
                <a:cubicBezTo>
                  <a:pt x="1759165" y="2151343"/>
                  <a:pt x="1628933" y="2184209"/>
                  <a:pt x="1499933" y="2184209"/>
                </a:cubicBezTo>
                <a:cubicBezTo>
                  <a:pt x="1360251" y="2184209"/>
                  <a:pt x="1248712" y="2143332"/>
                  <a:pt x="1165314" y="2061577"/>
                </a:cubicBezTo>
                <a:cubicBezTo>
                  <a:pt x="1081915" y="1979822"/>
                  <a:pt x="1040217" y="1868283"/>
                  <a:pt x="1040217" y="1726958"/>
                </a:cubicBezTo>
                <a:cubicBezTo>
                  <a:pt x="1040217" y="1584812"/>
                  <a:pt x="1081915" y="1472245"/>
                  <a:pt x="1165314" y="1389258"/>
                </a:cubicBezTo>
                <a:cubicBezTo>
                  <a:pt x="1248712" y="1306270"/>
                  <a:pt x="1362716" y="1264777"/>
                  <a:pt x="1507328" y="1264777"/>
                </a:cubicBezTo>
                <a:cubicBezTo>
                  <a:pt x="1577168" y="1264777"/>
                  <a:pt x="1646188" y="1272993"/>
                  <a:pt x="1714385" y="1289427"/>
                </a:cubicBezTo>
                <a:cubicBezTo>
                  <a:pt x="1782583" y="1305860"/>
                  <a:pt x="1841331" y="1328866"/>
                  <a:pt x="1890630" y="1358446"/>
                </a:cubicBezTo>
                <a:lnTo>
                  <a:pt x="1890630" y="866685"/>
                </a:lnTo>
                <a:cubicBezTo>
                  <a:pt x="1747662" y="829710"/>
                  <a:pt x="1599764" y="811223"/>
                  <a:pt x="1446936" y="811223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141821"/>
          </a:solidFill>
          <a:ln>
            <a:noFill/>
          </a:ln>
          <a:effec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950079366"/>
      </p:ext>
    </p:extLst>
  </p:cSld>
  <p:clrMapOvr>
    <a:masterClrMapping/>
  </p:clrMapOvr>
  <p:transition spd="slow" advTm="2169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7" name="Google Shape;594;p29">
            <a:extLst>
              <a:ext uri="{FF2B5EF4-FFF2-40B4-BE49-F238E27FC236}">
                <a16:creationId xmlns:a16="http://schemas.microsoft.com/office/drawing/2014/main" id="{B5C4A9D1-0017-2D75-DDD1-67EEC0E1546A}"/>
              </a:ext>
            </a:extLst>
          </p:cNvPr>
          <p:cNvCxnSpPr>
            <a:cxnSpLocks/>
          </p:cNvCxnSpPr>
          <p:nvPr/>
        </p:nvCxnSpPr>
        <p:spPr>
          <a:xfrm rot="5400000">
            <a:off x="8109033" y="3094818"/>
            <a:ext cx="3908953" cy="2659453"/>
          </a:xfrm>
          <a:prstGeom prst="bentConnector3">
            <a:avLst>
              <a:gd name="adj1" fmla="val 95874"/>
            </a:avLst>
          </a:prstGeom>
          <a:noFill/>
          <a:ln w="9525" cap="flat" cmpd="sng">
            <a:solidFill>
              <a:srgbClr val="E0DFE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17FEDB32-B187-4D52-8745-AD6A47E916F5}"/>
              </a:ext>
            </a:extLst>
          </p:cNvPr>
          <p:cNvSpPr txBox="1"/>
          <p:nvPr/>
        </p:nvSpPr>
        <p:spPr>
          <a:xfrm>
            <a:off x="-151790402" y="-77560716"/>
            <a:ext cx="285880631" cy="110348488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5554369" y="4738318"/>
                </a:moveTo>
                <a:cubicBezTo>
                  <a:pt x="5615171" y="4738318"/>
                  <a:pt x="5661801" y="4759681"/>
                  <a:pt x="5694256" y="4802408"/>
                </a:cubicBezTo>
                <a:cubicBezTo>
                  <a:pt x="5726711" y="4845134"/>
                  <a:pt x="5742938" y="4908812"/>
                  <a:pt x="5742938" y="4993442"/>
                </a:cubicBezTo>
                <a:cubicBezTo>
                  <a:pt x="5742938" y="5088754"/>
                  <a:pt x="5725684" y="5162498"/>
                  <a:pt x="5691174" y="5214673"/>
                </a:cubicBezTo>
                <a:cubicBezTo>
                  <a:pt x="5656666" y="5266848"/>
                  <a:pt x="5607776" y="5292936"/>
                  <a:pt x="5544509" y="5292936"/>
                </a:cubicBezTo>
                <a:cubicBezTo>
                  <a:pt x="5490279" y="5292936"/>
                  <a:pt x="5447143" y="5271573"/>
                  <a:pt x="5415098" y="5228846"/>
                </a:cubicBezTo>
                <a:cubicBezTo>
                  <a:pt x="5383053" y="5186121"/>
                  <a:pt x="5367031" y="5128605"/>
                  <a:pt x="5367031" y="5056299"/>
                </a:cubicBezTo>
                <a:lnTo>
                  <a:pt x="5367031" y="4979885"/>
                </a:lnTo>
                <a:cubicBezTo>
                  <a:pt x="5367031" y="4908401"/>
                  <a:pt x="5384902" y="4850269"/>
                  <a:pt x="5420644" y="4805489"/>
                </a:cubicBezTo>
                <a:cubicBezTo>
                  <a:pt x="5456386" y="4760708"/>
                  <a:pt x="5500961" y="4738318"/>
                  <a:pt x="5554369" y="4738318"/>
                </a:cubicBezTo>
                <a:close/>
                <a:moveTo>
                  <a:pt x="3925822" y="4738318"/>
                </a:moveTo>
                <a:cubicBezTo>
                  <a:pt x="4057286" y="4738318"/>
                  <a:pt x="4123019" y="4824181"/>
                  <a:pt x="4123019" y="4995907"/>
                </a:cubicBezTo>
                <a:cubicBezTo>
                  <a:pt x="4123019" y="5193926"/>
                  <a:pt x="4058109" y="5292936"/>
                  <a:pt x="3928287" y="5292936"/>
                </a:cubicBezTo>
                <a:cubicBezTo>
                  <a:pt x="3795179" y="5292936"/>
                  <a:pt x="3728625" y="5198034"/>
                  <a:pt x="3728625" y="5008232"/>
                </a:cubicBezTo>
                <a:cubicBezTo>
                  <a:pt x="3728625" y="4828290"/>
                  <a:pt x="3794357" y="4738318"/>
                  <a:pt x="3925822" y="4738318"/>
                </a:cubicBezTo>
                <a:close/>
                <a:moveTo>
                  <a:pt x="1230019" y="4738318"/>
                </a:moveTo>
                <a:cubicBezTo>
                  <a:pt x="1294108" y="4738318"/>
                  <a:pt x="1341559" y="4760914"/>
                  <a:pt x="1372371" y="4806105"/>
                </a:cubicBezTo>
                <a:cubicBezTo>
                  <a:pt x="1403183" y="4851296"/>
                  <a:pt x="1418589" y="4913742"/>
                  <a:pt x="1418589" y="4993442"/>
                </a:cubicBezTo>
                <a:cubicBezTo>
                  <a:pt x="1418589" y="5088754"/>
                  <a:pt x="1401334" y="5162498"/>
                  <a:pt x="1366825" y="5214673"/>
                </a:cubicBezTo>
                <a:cubicBezTo>
                  <a:pt x="1332315" y="5266848"/>
                  <a:pt x="1283427" y="5292936"/>
                  <a:pt x="1220159" y="5292936"/>
                </a:cubicBezTo>
                <a:cubicBezTo>
                  <a:pt x="1161000" y="5292936"/>
                  <a:pt x="1116631" y="5269108"/>
                  <a:pt x="1087051" y="5221452"/>
                </a:cubicBezTo>
                <a:cubicBezTo>
                  <a:pt x="1057472" y="5173796"/>
                  <a:pt x="1042681" y="5110118"/>
                  <a:pt x="1042681" y="5030417"/>
                </a:cubicBezTo>
                <a:lnTo>
                  <a:pt x="1042681" y="5005767"/>
                </a:lnTo>
                <a:cubicBezTo>
                  <a:pt x="1042681" y="4922780"/>
                  <a:pt x="1059936" y="4857458"/>
                  <a:pt x="1094446" y="4809802"/>
                </a:cubicBezTo>
                <a:cubicBezTo>
                  <a:pt x="1128955" y="4762146"/>
                  <a:pt x="1174147" y="4738318"/>
                  <a:pt x="1230019" y="4738318"/>
                </a:cubicBezTo>
                <a:close/>
                <a:moveTo>
                  <a:pt x="7863465" y="4671764"/>
                </a:moveTo>
                <a:cubicBezTo>
                  <a:pt x="7967815" y="4671764"/>
                  <a:pt x="8019990" y="4744481"/>
                  <a:pt x="8019990" y="4889914"/>
                </a:cubicBezTo>
                <a:lnTo>
                  <a:pt x="7702010" y="4889914"/>
                </a:lnTo>
                <a:cubicBezTo>
                  <a:pt x="7706939" y="4824181"/>
                  <a:pt x="7724194" y="4771390"/>
                  <a:pt x="7753774" y="4731540"/>
                </a:cubicBezTo>
                <a:cubicBezTo>
                  <a:pt x="7783353" y="4691689"/>
                  <a:pt x="7819917" y="4671764"/>
                  <a:pt x="7863465" y="4671764"/>
                </a:cubicBezTo>
                <a:close/>
                <a:moveTo>
                  <a:pt x="3020585" y="4362411"/>
                </a:moveTo>
                <a:cubicBezTo>
                  <a:pt x="2941705" y="4362411"/>
                  <a:pt x="2872686" y="4383158"/>
                  <a:pt x="2813527" y="4424651"/>
                </a:cubicBezTo>
                <a:cubicBezTo>
                  <a:pt x="2754368" y="4466145"/>
                  <a:pt x="2708766" y="4526742"/>
                  <a:pt x="2676721" y="4606443"/>
                </a:cubicBezTo>
                <a:lnTo>
                  <a:pt x="2671792" y="4606443"/>
                </a:lnTo>
                <a:lnTo>
                  <a:pt x="2671792" y="4384596"/>
                </a:lnTo>
                <a:lnTo>
                  <a:pt x="2146754" y="4384596"/>
                </a:lnTo>
                <a:lnTo>
                  <a:pt x="2146754" y="5646658"/>
                </a:lnTo>
                <a:lnTo>
                  <a:pt x="2671792" y="5646658"/>
                </a:lnTo>
                <a:lnTo>
                  <a:pt x="2671792" y="5099436"/>
                </a:lnTo>
                <a:cubicBezTo>
                  <a:pt x="2671792" y="4898952"/>
                  <a:pt x="2758476" y="4798710"/>
                  <a:pt x="2931846" y="4798710"/>
                </a:cubicBezTo>
                <a:cubicBezTo>
                  <a:pt x="2954030" y="4798710"/>
                  <a:pt x="2981967" y="4802408"/>
                  <a:pt x="3015654" y="4809802"/>
                </a:cubicBezTo>
                <a:cubicBezTo>
                  <a:pt x="3049343" y="4817197"/>
                  <a:pt x="3076046" y="4825414"/>
                  <a:pt x="3095766" y="4834452"/>
                </a:cubicBezTo>
                <a:lnTo>
                  <a:pt x="3095766" y="4377201"/>
                </a:lnTo>
                <a:cubicBezTo>
                  <a:pt x="3074403" y="4367341"/>
                  <a:pt x="3049342" y="4362411"/>
                  <a:pt x="3020585" y="4362411"/>
                </a:cubicBezTo>
                <a:close/>
                <a:moveTo>
                  <a:pt x="11648815" y="4353784"/>
                </a:moveTo>
                <a:cubicBezTo>
                  <a:pt x="11460655" y="4353784"/>
                  <a:pt x="11314606" y="4391785"/>
                  <a:pt x="11210667" y="4467789"/>
                </a:cubicBezTo>
                <a:cubicBezTo>
                  <a:pt x="11106728" y="4543791"/>
                  <a:pt x="11054758" y="4647114"/>
                  <a:pt x="11054758" y="4777758"/>
                </a:cubicBezTo>
                <a:cubicBezTo>
                  <a:pt x="11054758" y="4871426"/>
                  <a:pt x="11080230" y="4947430"/>
                  <a:pt x="11131172" y="5005767"/>
                </a:cubicBezTo>
                <a:cubicBezTo>
                  <a:pt x="11182114" y="5064105"/>
                  <a:pt x="11263458" y="5110939"/>
                  <a:pt x="11375204" y="5146270"/>
                </a:cubicBezTo>
                <a:cubicBezTo>
                  <a:pt x="11476267" y="5179958"/>
                  <a:pt x="11538713" y="5203992"/>
                  <a:pt x="11562541" y="5218370"/>
                </a:cubicBezTo>
                <a:cubicBezTo>
                  <a:pt x="11586369" y="5232750"/>
                  <a:pt x="11598283" y="5251031"/>
                  <a:pt x="11598283" y="5273216"/>
                </a:cubicBezTo>
                <a:cubicBezTo>
                  <a:pt x="11598283" y="5326624"/>
                  <a:pt x="11546929" y="5353327"/>
                  <a:pt x="11444223" y="5353327"/>
                </a:cubicBezTo>
                <a:cubicBezTo>
                  <a:pt x="11339872" y="5353327"/>
                  <a:pt x="11210051" y="5318818"/>
                  <a:pt x="11054758" y="5249799"/>
                </a:cubicBezTo>
                <a:lnTo>
                  <a:pt x="11054758" y="5618311"/>
                </a:lnTo>
                <a:cubicBezTo>
                  <a:pt x="11107344" y="5634744"/>
                  <a:pt x="11175336" y="5648713"/>
                  <a:pt x="11258734" y="5660215"/>
                </a:cubicBezTo>
                <a:cubicBezTo>
                  <a:pt x="11342132" y="5671719"/>
                  <a:pt x="11412178" y="5677470"/>
                  <a:pt x="11468872" y="5677470"/>
                </a:cubicBezTo>
                <a:cubicBezTo>
                  <a:pt x="11663605" y="5677470"/>
                  <a:pt x="11815406" y="5638237"/>
                  <a:pt x="11924275" y="5559768"/>
                </a:cubicBezTo>
                <a:cubicBezTo>
                  <a:pt x="12033144" y="5481300"/>
                  <a:pt x="12087579" y="5370582"/>
                  <a:pt x="12087579" y="5227614"/>
                </a:cubicBezTo>
                <a:cubicBezTo>
                  <a:pt x="12087579" y="5134767"/>
                  <a:pt x="12059642" y="5058764"/>
                  <a:pt x="12003770" y="4999605"/>
                </a:cubicBezTo>
                <a:cubicBezTo>
                  <a:pt x="11947898" y="4940445"/>
                  <a:pt x="11855462" y="4891968"/>
                  <a:pt x="11726461" y="4854172"/>
                </a:cubicBezTo>
                <a:cubicBezTo>
                  <a:pt x="11659907" y="4833630"/>
                  <a:pt x="11615538" y="4815965"/>
                  <a:pt x="11593353" y="4801175"/>
                </a:cubicBezTo>
                <a:cubicBezTo>
                  <a:pt x="11571168" y="4786385"/>
                  <a:pt x="11560076" y="4767076"/>
                  <a:pt x="11560076" y="4743248"/>
                </a:cubicBezTo>
                <a:cubicBezTo>
                  <a:pt x="11560076" y="4722707"/>
                  <a:pt x="11570346" y="4706685"/>
                  <a:pt x="11590888" y="4695182"/>
                </a:cubicBezTo>
                <a:cubicBezTo>
                  <a:pt x="11611430" y="4683678"/>
                  <a:pt x="11638955" y="4677927"/>
                  <a:pt x="11673465" y="4677927"/>
                </a:cubicBezTo>
                <a:cubicBezTo>
                  <a:pt x="11715369" y="4677927"/>
                  <a:pt x="11767133" y="4685321"/>
                  <a:pt x="11828757" y="4700112"/>
                </a:cubicBezTo>
                <a:cubicBezTo>
                  <a:pt x="11890382" y="4714901"/>
                  <a:pt x="11947076" y="4733389"/>
                  <a:pt x="11998840" y="4755573"/>
                </a:cubicBezTo>
                <a:lnTo>
                  <a:pt x="11998840" y="4401850"/>
                </a:lnTo>
                <a:cubicBezTo>
                  <a:pt x="11875592" y="4369806"/>
                  <a:pt x="11758916" y="4353784"/>
                  <a:pt x="11648815" y="4353784"/>
                </a:cubicBezTo>
                <a:close/>
                <a:moveTo>
                  <a:pt x="9608400" y="4353784"/>
                </a:moveTo>
                <a:cubicBezTo>
                  <a:pt x="9545133" y="4353784"/>
                  <a:pt x="9486384" y="4365081"/>
                  <a:pt x="9432155" y="4387677"/>
                </a:cubicBezTo>
                <a:cubicBezTo>
                  <a:pt x="9377926" y="4410272"/>
                  <a:pt x="9329243" y="4439852"/>
                  <a:pt x="9286106" y="4476416"/>
                </a:cubicBezTo>
                <a:cubicBezTo>
                  <a:pt x="9242969" y="4512979"/>
                  <a:pt x="9211540" y="4548927"/>
                  <a:pt x="9191821" y="4584258"/>
                </a:cubicBezTo>
                <a:lnTo>
                  <a:pt x="9186891" y="4584258"/>
                </a:lnTo>
                <a:lnTo>
                  <a:pt x="9186891" y="4384596"/>
                </a:lnTo>
                <a:lnTo>
                  <a:pt x="8661853" y="4384596"/>
                </a:lnTo>
                <a:lnTo>
                  <a:pt x="8661853" y="5646658"/>
                </a:lnTo>
                <a:lnTo>
                  <a:pt x="9186891" y="5646658"/>
                </a:lnTo>
                <a:lnTo>
                  <a:pt x="9186891" y="4955236"/>
                </a:lnTo>
                <a:cubicBezTo>
                  <a:pt x="9186891" y="4885395"/>
                  <a:pt x="9200448" y="4831782"/>
                  <a:pt x="9227563" y="4794396"/>
                </a:cubicBezTo>
                <a:cubicBezTo>
                  <a:pt x="9254677" y="4757011"/>
                  <a:pt x="9294938" y="4738318"/>
                  <a:pt x="9348346" y="4738318"/>
                </a:cubicBezTo>
                <a:cubicBezTo>
                  <a:pt x="9436263" y="4738318"/>
                  <a:pt x="9480222" y="4802818"/>
                  <a:pt x="9480222" y="4931818"/>
                </a:cubicBezTo>
                <a:lnTo>
                  <a:pt x="9480222" y="5646658"/>
                </a:lnTo>
                <a:lnTo>
                  <a:pt x="10005259" y="5646658"/>
                </a:lnTo>
                <a:lnTo>
                  <a:pt x="10005259" y="4945375"/>
                </a:lnTo>
                <a:cubicBezTo>
                  <a:pt x="10005259" y="4880465"/>
                  <a:pt x="10018817" y="4829727"/>
                  <a:pt x="10045931" y="4793164"/>
                </a:cubicBezTo>
                <a:cubicBezTo>
                  <a:pt x="10073046" y="4756600"/>
                  <a:pt x="10110842" y="4738318"/>
                  <a:pt x="10159320" y="4738318"/>
                </a:cubicBezTo>
                <a:cubicBezTo>
                  <a:pt x="10208619" y="4738318"/>
                  <a:pt x="10244155" y="4753314"/>
                  <a:pt x="10265930" y="4783304"/>
                </a:cubicBezTo>
                <a:cubicBezTo>
                  <a:pt x="10287704" y="4813294"/>
                  <a:pt x="10298590" y="4858691"/>
                  <a:pt x="10298590" y="4919494"/>
                </a:cubicBezTo>
                <a:lnTo>
                  <a:pt x="10298590" y="5646658"/>
                </a:lnTo>
                <a:lnTo>
                  <a:pt x="10822396" y="5646658"/>
                </a:lnTo>
                <a:lnTo>
                  <a:pt x="10822396" y="4856637"/>
                </a:lnTo>
                <a:cubicBezTo>
                  <a:pt x="10822396" y="4693949"/>
                  <a:pt x="10787064" y="4569468"/>
                  <a:pt x="10716402" y="4483194"/>
                </a:cubicBezTo>
                <a:cubicBezTo>
                  <a:pt x="10645740" y="4396920"/>
                  <a:pt x="10544265" y="4353784"/>
                  <a:pt x="10411979" y="4353784"/>
                </a:cubicBezTo>
                <a:cubicBezTo>
                  <a:pt x="10321597" y="4353784"/>
                  <a:pt x="10239431" y="4372887"/>
                  <a:pt x="10165482" y="4411094"/>
                </a:cubicBezTo>
                <a:cubicBezTo>
                  <a:pt x="10091533" y="4449301"/>
                  <a:pt x="10032374" y="4503736"/>
                  <a:pt x="9988005" y="4574398"/>
                </a:cubicBezTo>
                <a:cubicBezTo>
                  <a:pt x="9946922" y="4497984"/>
                  <a:pt x="9895774" y="4442112"/>
                  <a:pt x="9834561" y="4406780"/>
                </a:cubicBezTo>
                <a:cubicBezTo>
                  <a:pt x="9773347" y="4371449"/>
                  <a:pt x="9697960" y="4353784"/>
                  <a:pt x="9608400" y="4353784"/>
                </a:cubicBezTo>
                <a:close/>
                <a:moveTo>
                  <a:pt x="7865930" y="4353784"/>
                </a:moveTo>
                <a:cubicBezTo>
                  <a:pt x="7738573" y="4353784"/>
                  <a:pt x="7622103" y="4383158"/>
                  <a:pt x="7516521" y="4441906"/>
                </a:cubicBezTo>
                <a:cubicBezTo>
                  <a:pt x="7410938" y="4500655"/>
                  <a:pt x="7331237" y="4581793"/>
                  <a:pt x="7277419" y="4685321"/>
                </a:cubicBezTo>
                <a:cubicBezTo>
                  <a:pt x="7223601" y="4788850"/>
                  <a:pt x="7196692" y="4908401"/>
                  <a:pt x="7196692" y="5043974"/>
                </a:cubicBezTo>
                <a:cubicBezTo>
                  <a:pt x="7196692" y="5241171"/>
                  <a:pt x="7257905" y="5396054"/>
                  <a:pt x="7380331" y="5508620"/>
                </a:cubicBezTo>
                <a:cubicBezTo>
                  <a:pt x="7502758" y="5621187"/>
                  <a:pt x="7674073" y="5677470"/>
                  <a:pt x="7894277" y="5677470"/>
                </a:cubicBezTo>
                <a:cubicBezTo>
                  <a:pt x="8075863" y="5677470"/>
                  <a:pt x="8230334" y="5651999"/>
                  <a:pt x="8357690" y="5601056"/>
                </a:cubicBezTo>
                <a:lnTo>
                  <a:pt x="8357690" y="5268286"/>
                </a:lnTo>
                <a:cubicBezTo>
                  <a:pt x="8248410" y="5315120"/>
                  <a:pt x="8132557" y="5338537"/>
                  <a:pt x="8010130" y="5338537"/>
                </a:cubicBezTo>
                <a:cubicBezTo>
                  <a:pt x="7922213" y="5338537"/>
                  <a:pt x="7851551" y="5323131"/>
                  <a:pt x="7798143" y="5292319"/>
                </a:cubicBezTo>
                <a:cubicBezTo>
                  <a:pt x="7744735" y="5261507"/>
                  <a:pt x="7713513" y="5218987"/>
                  <a:pt x="7704475" y="5164757"/>
                </a:cubicBezTo>
                <a:lnTo>
                  <a:pt x="8484636" y="5164757"/>
                </a:lnTo>
                <a:lnTo>
                  <a:pt x="8484636" y="4967560"/>
                </a:lnTo>
                <a:cubicBezTo>
                  <a:pt x="8484636" y="4844312"/>
                  <a:pt x="8460603" y="4736675"/>
                  <a:pt x="8412536" y="4644650"/>
                </a:cubicBezTo>
                <a:cubicBezTo>
                  <a:pt x="8364469" y="4552624"/>
                  <a:pt x="8294012" y="4481140"/>
                  <a:pt x="8201165" y="4430198"/>
                </a:cubicBezTo>
                <a:cubicBezTo>
                  <a:pt x="8108318" y="4379255"/>
                  <a:pt x="7996573" y="4353784"/>
                  <a:pt x="7865930" y="4353784"/>
                </a:cubicBezTo>
                <a:close/>
                <a:moveTo>
                  <a:pt x="3925822" y="4353784"/>
                </a:moveTo>
                <a:cubicBezTo>
                  <a:pt x="3781211" y="4353784"/>
                  <a:pt x="3653444" y="4380077"/>
                  <a:pt x="3542520" y="4432663"/>
                </a:cubicBezTo>
                <a:cubicBezTo>
                  <a:pt x="3431596" y="4485249"/>
                  <a:pt x="3346144" y="4560841"/>
                  <a:pt x="3286164" y="4659440"/>
                </a:cubicBezTo>
                <a:cubicBezTo>
                  <a:pt x="3226183" y="4758038"/>
                  <a:pt x="3196192" y="4874302"/>
                  <a:pt x="3196192" y="5008232"/>
                </a:cubicBezTo>
                <a:cubicBezTo>
                  <a:pt x="3196192" y="5216933"/>
                  <a:pt x="3260076" y="5380648"/>
                  <a:pt x="3387843" y="5499376"/>
                </a:cubicBezTo>
                <a:cubicBezTo>
                  <a:pt x="3515611" y="5618106"/>
                  <a:pt x="3694115" y="5677470"/>
                  <a:pt x="3923357" y="5677470"/>
                </a:cubicBezTo>
                <a:cubicBezTo>
                  <a:pt x="4154242" y="5677470"/>
                  <a:pt x="4333979" y="5616668"/>
                  <a:pt x="4462568" y="5495063"/>
                </a:cubicBezTo>
                <a:cubicBezTo>
                  <a:pt x="4591157" y="5373458"/>
                  <a:pt x="4655452" y="5206251"/>
                  <a:pt x="4655452" y="4993442"/>
                </a:cubicBezTo>
                <a:cubicBezTo>
                  <a:pt x="4655452" y="4872659"/>
                  <a:pt x="4626077" y="4763379"/>
                  <a:pt x="4567330" y="4665602"/>
                </a:cubicBezTo>
                <a:cubicBezTo>
                  <a:pt x="4508581" y="4567825"/>
                  <a:pt x="4424361" y="4491411"/>
                  <a:pt x="4314670" y="4436360"/>
                </a:cubicBezTo>
                <a:cubicBezTo>
                  <a:pt x="4204979" y="4381309"/>
                  <a:pt x="4075364" y="4353784"/>
                  <a:pt x="3925822" y="4353784"/>
                </a:cubicBezTo>
                <a:close/>
                <a:moveTo>
                  <a:pt x="1446936" y="4353784"/>
                </a:moveTo>
                <a:cubicBezTo>
                  <a:pt x="1362306" y="4353784"/>
                  <a:pt x="1286713" y="4371655"/>
                  <a:pt x="1220159" y="4407397"/>
                </a:cubicBezTo>
                <a:cubicBezTo>
                  <a:pt x="1153605" y="4443139"/>
                  <a:pt x="1099376" y="4492643"/>
                  <a:pt x="1057472" y="4555911"/>
                </a:cubicBezTo>
                <a:lnTo>
                  <a:pt x="1052541" y="4555911"/>
                </a:lnTo>
                <a:lnTo>
                  <a:pt x="1052541" y="4384596"/>
                </a:lnTo>
                <a:lnTo>
                  <a:pt x="527504" y="4384596"/>
                </a:lnTo>
                <a:lnTo>
                  <a:pt x="527504" y="6227157"/>
                </a:lnTo>
                <a:lnTo>
                  <a:pt x="1052541" y="6227157"/>
                </a:lnTo>
                <a:lnTo>
                  <a:pt x="1052541" y="5516015"/>
                </a:lnTo>
                <a:lnTo>
                  <a:pt x="1057472" y="5516015"/>
                </a:lnTo>
                <a:cubicBezTo>
                  <a:pt x="1133885" y="5623652"/>
                  <a:pt x="1246041" y="5677470"/>
                  <a:pt x="1393939" y="5677470"/>
                </a:cubicBezTo>
                <a:cubicBezTo>
                  <a:pt x="1500755" y="5677470"/>
                  <a:pt x="1596888" y="5648302"/>
                  <a:pt x="1682340" y="5589964"/>
                </a:cubicBezTo>
                <a:cubicBezTo>
                  <a:pt x="1767793" y="5531626"/>
                  <a:pt x="1833936" y="5449461"/>
                  <a:pt x="1880770" y="5343467"/>
                </a:cubicBezTo>
                <a:cubicBezTo>
                  <a:pt x="1927605" y="5237474"/>
                  <a:pt x="1951022" y="5115458"/>
                  <a:pt x="1951022" y="4977420"/>
                </a:cubicBezTo>
                <a:cubicBezTo>
                  <a:pt x="1951022" y="4778579"/>
                  <a:pt x="1907679" y="4624930"/>
                  <a:pt x="1820995" y="4516471"/>
                </a:cubicBezTo>
                <a:cubicBezTo>
                  <a:pt x="1734310" y="4408013"/>
                  <a:pt x="1609624" y="4353784"/>
                  <a:pt x="1446936" y="4353784"/>
                </a:cubicBezTo>
                <a:close/>
                <a:moveTo>
                  <a:pt x="6471103" y="3778214"/>
                </a:moveTo>
                <a:lnTo>
                  <a:pt x="6471103" y="5646658"/>
                </a:lnTo>
                <a:lnTo>
                  <a:pt x="6996141" y="5646658"/>
                </a:lnTo>
                <a:lnTo>
                  <a:pt x="6996141" y="3778214"/>
                </a:lnTo>
                <a:close/>
                <a:moveTo>
                  <a:pt x="4851854" y="3778214"/>
                </a:moveTo>
                <a:lnTo>
                  <a:pt x="4851854" y="5646658"/>
                </a:lnTo>
                <a:lnTo>
                  <a:pt x="5376892" y="5646658"/>
                </a:lnTo>
                <a:lnTo>
                  <a:pt x="5376892" y="5516015"/>
                </a:lnTo>
                <a:lnTo>
                  <a:pt x="5381821" y="5516015"/>
                </a:lnTo>
                <a:cubicBezTo>
                  <a:pt x="5415509" y="5563671"/>
                  <a:pt x="5461316" y="5602495"/>
                  <a:pt x="5519243" y="5632485"/>
                </a:cubicBezTo>
                <a:cubicBezTo>
                  <a:pt x="5577169" y="5662475"/>
                  <a:pt x="5646805" y="5677470"/>
                  <a:pt x="5728149" y="5677470"/>
                </a:cubicBezTo>
                <a:cubicBezTo>
                  <a:pt x="5834142" y="5677470"/>
                  <a:pt x="5929043" y="5648507"/>
                  <a:pt x="6012853" y="5590580"/>
                </a:cubicBezTo>
                <a:cubicBezTo>
                  <a:pt x="6096661" y="5532653"/>
                  <a:pt x="6161366" y="5450488"/>
                  <a:pt x="6206968" y="5344084"/>
                </a:cubicBezTo>
                <a:cubicBezTo>
                  <a:pt x="6252570" y="5237680"/>
                  <a:pt x="6275371" y="5115458"/>
                  <a:pt x="6275371" y="4977420"/>
                </a:cubicBezTo>
                <a:cubicBezTo>
                  <a:pt x="6275371" y="4773650"/>
                  <a:pt x="6232851" y="4618767"/>
                  <a:pt x="6147809" y="4512774"/>
                </a:cubicBezTo>
                <a:cubicBezTo>
                  <a:pt x="6062768" y="4406780"/>
                  <a:pt x="5940547" y="4353784"/>
                  <a:pt x="5781145" y="4353784"/>
                </a:cubicBezTo>
                <a:cubicBezTo>
                  <a:pt x="5696515" y="4353784"/>
                  <a:pt x="5619074" y="4371860"/>
                  <a:pt x="5548823" y="4408013"/>
                </a:cubicBezTo>
                <a:cubicBezTo>
                  <a:pt x="5478571" y="4444166"/>
                  <a:pt x="5422904" y="4493465"/>
                  <a:pt x="5381821" y="4555911"/>
                </a:cubicBezTo>
                <a:lnTo>
                  <a:pt x="5376892" y="4555911"/>
                </a:lnTo>
                <a:lnTo>
                  <a:pt x="5376892" y="3778214"/>
                </a:lnTo>
                <a:close/>
                <a:moveTo>
                  <a:pt x="6520440" y="1633289"/>
                </a:moveTo>
                <a:cubicBezTo>
                  <a:pt x="6624790" y="1633289"/>
                  <a:pt x="6676965" y="1706006"/>
                  <a:pt x="6676965" y="1851439"/>
                </a:cubicBezTo>
                <a:lnTo>
                  <a:pt x="6358985" y="1851439"/>
                </a:lnTo>
                <a:cubicBezTo>
                  <a:pt x="6363914" y="1785706"/>
                  <a:pt x="6381169" y="1732915"/>
                  <a:pt x="6410749" y="1693065"/>
                </a:cubicBezTo>
                <a:cubicBezTo>
                  <a:pt x="6440328" y="1653214"/>
                  <a:pt x="6476892" y="1633289"/>
                  <a:pt x="6520440" y="1633289"/>
                </a:cubicBezTo>
                <a:close/>
                <a:moveTo>
                  <a:pt x="2103389" y="1346121"/>
                </a:moveTo>
                <a:lnTo>
                  <a:pt x="2103389" y="2107795"/>
                </a:lnTo>
                <a:cubicBezTo>
                  <a:pt x="2103389" y="2282808"/>
                  <a:pt x="2139542" y="2415094"/>
                  <a:pt x="2211848" y="2504655"/>
                </a:cubicBezTo>
                <a:cubicBezTo>
                  <a:pt x="2284153" y="2594215"/>
                  <a:pt x="2389325" y="2638995"/>
                  <a:pt x="2527363" y="2638995"/>
                </a:cubicBezTo>
                <a:cubicBezTo>
                  <a:pt x="2585701" y="2638995"/>
                  <a:pt x="2636849" y="2630368"/>
                  <a:pt x="2680808" y="2613113"/>
                </a:cubicBezTo>
                <a:cubicBezTo>
                  <a:pt x="2724766" y="2595858"/>
                  <a:pt x="2764205" y="2573263"/>
                  <a:pt x="2799125" y="2545326"/>
                </a:cubicBezTo>
                <a:cubicBezTo>
                  <a:pt x="2834046" y="2517390"/>
                  <a:pt x="2873280" y="2473432"/>
                  <a:pt x="2916828" y="2413451"/>
                </a:cubicBezTo>
                <a:lnTo>
                  <a:pt x="2921758" y="2413451"/>
                </a:lnTo>
                <a:lnTo>
                  <a:pt x="2921758" y="2608183"/>
                </a:lnTo>
                <a:lnTo>
                  <a:pt x="3446796" y="2608183"/>
                </a:lnTo>
                <a:lnTo>
                  <a:pt x="3446796" y="1346121"/>
                </a:lnTo>
                <a:lnTo>
                  <a:pt x="2921758" y="1346121"/>
                </a:lnTo>
                <a:lnTo>
                  <a:pt x="2921758" y="2060961"/>
                </a:lnTo>
                <a:cubicBezTo>
                  <a:pt x="2921758" y="2122585"/>
                  <a:pt x="2908817" y="2170241"/>
                  <a:pt x="2882935" y="2203929"/>
                </a:cubicBezTo>
                <a:cubicBezTo>
                  <a:pt x="2857052" y="2237617"/>
                  <a:pt x="2818640" y="2254461"/>
                  <a:pt x="2767697" y="2254461"/>
                </a:cubicBezTo>
                <a:cubicBezTo>
                  <a:pt x="2674850" y="2254461"/>
                  <a:pt x="2628427" y="2192426"/>
                  <a:pt x="2628427" y="2068356"/>
                </a:cubicBezTo>
                <a:lnTo>
                  <a:pt x="2628427" y="1346121"/>
                </a:lnTo>
                <a:close/>
                <a:moveTo>
                  <a:pt x="5678059" y="1323936"/>
                </a:moveTo>
                <a:cubicBezTo>
                  <a:pt x="5599180" y="1323936"/>
                  <a:pt x="5530161" y="1344683"/>
                  <a:pt x="5471002" y="1386176"/>
                </a:cubicBezTo>
                <a:cubicBezTo>
                  <a:pt x="5411843" y="1427670"/>
                  <a:pt x="5366240" y="1488267"/>
                  <a:pt x="5334196" y="1567968"/>
                </a:cubicBezTo>
                <a:lnTo>
                  <a:pt x="5329266" y="1567968"/>
                </a:lnTo>
                <a:lnTo>
                  <a:pt x="5329266" y="1346121"/>
                </a:lnTo>
                <a:lnTo>
                  <a:pt x="4804229" y="1346121"/>
                </a:lnTo>
                <a:lnTo>
                  <a:pt x="4804229" y="2608183"/>
                </a:lnTo>
                <a:lnTo>
                  <a:pt x="5329266" y="2608183"/>
                </a:lnTo>
                <a:lnTo>
                  <a:pt x="5329266" y="2060961"/>
                </a:lnTo>
                <a:cubicBezTo>
                  <a:pt x="5329266" y="1860477"/>
                  <a:pt x="5415951" y="1760235"/>
                  <a:pt x="5589320" y="1760235"/>
                </a:cubicBezTo>
                <a:cubicBezTo>
                  <a:pt x="5611505" y="1760235"/>
                  <a:pt x="5639441" y="1763933"/>
                  <a:pt x="5673129" y="1771327"/>
                </a:cubicBezTo>
                <a:cubicBezTo>
                  <a:pt x="5706817" y="1778722"/>
                  <a:pt x="5733520" y="1786939"/>
                  <a:pt x="5753240" y="1795977"/>
                </a:cubicBezTo>
                <a:lnTo>
                  <a:pt x="5753240" y="1338726"/>
                </a:lnTo>
                <a:cubicBezTo>
                  <a:pt x="5731877" y="1328866"/>
                  <a:pt x="5706817" y="1323936"/>
                  <a:pt x="5678059" y="1323936"/>
                </a:cubicBezTo>
                <a:close/>
                <a:moveTo>
                  <a:pt x="4573159" y="1323936"/>
                </a:moveTo>
                <a:cubicBezTo>
                  <a:pt x="4494280" y="1323936"/>
                  <a:pt x="4425262" y="1344683"/>
                  <a:pt x="4366102" y="1386176"/>
                </a:cubicBezTo>
                <a:cubicBezTo>
                  <a:pt x="4306943" y="1427670"/>
                  <a:pt x="4261341" y="1488267"/>
                  <a:pt x="4229296" y="1567968"/>
                </a:cubicBezTo>
                <a:lnTo>
                  <a:pt x="4224367" y="1567968"/>
                </a:lnTo>
                <a:lnTo>
                  <a:pt x="4224367" y="1346121"/>
                </a:lnTo>
                <a:lnTo>
                  <a:pt x="3699329" y="1346121"/>
                </a:lnTo>
                <a:lnTo>
                  <a:pt x="3699329" y="2608183"/>
                </a:lnTo>
                <a:lnTo>
                  <a:pt x="4224367" y="2608183"/>
                </a:lnTo>
                <a:lnTo>
                  <a:pt x="4224367" y="2060961"/>
                </a:lnTo>
                <a:cubicBezTo>
                  <a:pt x="4224367" y="1860477"/>
                  <a:pt x="4311051" y="1760235"/>
                  <a:pt x="4484421" y="1760235"/>
                </a:cubicBezTo>
                <a:cubicBezTo>
                  <a:pt x="4506605" y="1760235"/>
                  <a:pt x="4534542" y="1763933"/>
                  <a:pt x="4568230" y="1771327"/>
                </a:cubicBezTo>
                <a:cubicBezTo>
                  <a:pt x="4601918" y="1778722"/>
                  <a:pt x="4628621" y="1786939"/>
                  <a:pt x="4648340" y="1795977"/>
                </a:cubicBezTo>
                <a:lnTo>
                  <a:pt x="4648340" y="1338726"/>
                </a:lnTo>
                <a:cubicBezTo>
                  <a:pt x="4626977" y="1328866"/>
                  <a:pt x="4601918" y="1323936"/>
                  <a:pt x="4573159" y="1323936"/>
                </a:cubicBezTo>
                <a:close/>
                <a:moveTo>
                  <a:pt x="8248120" y="1315309"/>
                </a:moveTo>
                <a:cubicBezTo>
                  <a:pt x="8165133" y="1315309"/>
                  <a:pt x="8088309" y="1335234"/>
                  <a:pt x="8017646" y="1375084"/>
                </a:cubicBezTo>
                <a:cubicBezTo>
                  <a:pt x="7946984" y="1414934"/>
                  <a:pt x="7890700" y="1471012"/>
                  <a:pt x="7848796" y="1543318"/>
                </a:cubicBezTo>
                <a:lnTo>
                  <a:pt x="7843866" y="1543318"/>
                </a:lnTo>
                <a:lnTo>
                  <a:pt x="7843866" y="1346121"/>
                </a:lnTo>
                <a:lnTo>
                  <a:pt x="7318828" y="1346121"/>
                </a:lnTo>
                <a:lnTo>
                  <a:pt x="7318828" y="2608183"/>
                </a:lnTo>
                <a:lnTo>
                  <a:pt x="7843866" y="2608183"/>
                </a:lnTo>
                <a:lnTo>
                  <a:pt x="7843866" y="1888413"/>
                </a:lnTo>
                <a:cubicBezTo>
                  <a:pt x="7843866" y="1833362"/>
                  <a:pt x="7856602" y="1788171"/>
                  <a:pt x="7882073" y="1752840"/>
                </a:cubicBezTo>
                <a:cubicBezTo>
                  <a:pt x="7907544" y="1717509"/>
                  <a:pt x="7942876" y="1699843"/>
                  <a:pt x="7988066" y="1699843"/>
                </a:cubicBezTo>
                <a:cubicBezTo>
                  <a:pt x="8040652" y="1699843"/>
                  <a:pt x="8078654" y="1716893"/>
                  <a:pt x="8102071" y="1750991"/>
                </a:cubicBezTo>
                <a:cubicBezTo>
                  <a:pt x="8125488" y="1785090"/>
                  <a:pt x="8137197" y="1841168"/>
                  <a:pt x="8137197" y="1919225"/>
                </a:cubicBezTo>
                <a:lnTo>
                  <a:pt x="8137197" y="2608183"/>
                </a:lnTo>
                <a:lnTo>
                  <a:pt x="8662235" y="2608183"/>
                </a:lnTo>
                <a:lnTo>
                  <a:pt x="8662235" y="1837881"/>
                </a:lnTo>
                <a:cubicBezTo>
                  <a:pt x="8662235" y="1489500"/>
                  <a:pt x="8524197" y="1315309"/>
                  <a:pt x="8248120" y="1315309"/>
                </a:cubicBezTo>
                <a:close/>
                <a:moveTo>
                  <a:pt x="6522905" y="1315309"/>
                </a:moveTo>
                <a:cubicBezTo>
                  <a:pt x="6395548" y="1315309"/>
                  <a:pt x="6279078" y="1344683"/>
                  <a:pt x="6173496" y="1403431"/>
                </a:cubicBezTo>
                <a:cubicBezTo>
                  <a:pt x="6067913" y="1462180"/>
                  <a:pt x="5988212" y="1543318"/>
                  <a:pt x="5934394" y="1646847"/>
                </a:cubicBezTo>
                <a:cubicBezTo>
                  <a:pt x="5880575" y="1750375"/>
                  <a:pt x="5853667" y="1869926"/>
                  <a:pt x="5853667" y="2005499"/>
                </a:cubicBezTo>
                <a:cubicBezTo>
                  <a:pt x="5853667" y="2202696"/>
                  <a:pt x="5914880" y="2357578"/>
                  <a:pt x="6037307" y="2470145"/>
                </a:cubicBezTo>
                <a:cubicBezTo>
                  <a:pt x="6159733" y="2582712"/>
                  <a:pt x="6331048" y="2638995"/>
                  <a:pt x="6551252" y="2638995"/>
                </a:cubicBezTo>
                <a:cubicBezTo>
                  <a:pt x="6732837" y="2638995"/>
                  <a:pt x="6887309" y="2613524"/>
                  <a:pt x="7014665" y="2562581"/>
                </a:cubicBezTo>
                <a:lnTo>
                  <a:pt x="7014665" y="2229811"/>
                </a:lnTo>
                <a:cubicBezTo>
                  <a:pt x="6905385" y="2276645"/>
                  <a:pt x="6789532" y="2300062"/>
                  <a:pt x="6667105" y="2300062"/>
                </a:cubicBezTo>
                <a:cubicBezTo>
                  <a:pt x="6579188" y="2300062"/>
                  <a:pt x="6508525" y="2284656"/>
                  <a:pt x="6455118" y="2253844"/>
                </a:cubicBezTo>
                <a:cubicBezTo>
                  <a:pt x="6401710" y="2223032"/>
                  <a:pt x="6370487" y="2180512"/>
                  <a:pt x="6361450" y="2126282"/>
                </a:cubicBezTo>
                <a:lnTo>
                  <a:pt x="7141611" y="2126282"/>
                </a:lnTo>
                <a:lnTo>
                  <a:pt x="7141611" y="1929085"/>
                </a:lnTo>
                <a:cubicBezTo>
                  <a:pt x="7141611" y="1805837"/>
                  <a:pt x="7117578" y="1698200"/>
                  <a:pt x="7069511" y="1606175"/>
                </a:cubicBezTo>
                <a:cubicBezTo>
                  <a:pt x="7021444" y="1514149"/>
                  <a:pt x="6950987" y="1442665"/>
                  <a:pt x="6858140" y="1391723"/>
                </a:cubicBezTo>
                <a:cubicBezTo>
                  <a:pt x="6765293" y="1340780"/>
                  <a:pt x="6653548" y="1315309"/>
                  <a:pt x="6522905" y="1315309"/>
                </a:cubicBezTo>
                <a:close/>
                <a:moveTo>
                  <a:pt x="9526079" y="955424"/>
                </a:moveTo>
                <a:lnTo>
                  <a:pt x="9008437" y="1098392"/>
                </a:lnTo>
                <a:lnTo>
                  <a:pt x="9008437" y="1346121"/>
                </a:lnTo>
                <a:lnTo>
                  <a:pt x="8810007" y="1346121"/>
                </a:lnTo>
                <a:lnTo>
                  <a:pt x="8810007" y="1709703"/>
                </a:lnTo>
                <a:lnTo>
                  <a:pt x="9008437" y="1709703"/>
                </a:lnTo>
                <a:lnTo>
                  <a:pt x="9008437" y="2174349"/>
                </a:lnTo>
                <a:cubicBezTo>
                  <a:pt x="9008437" y="2323069"/>
                  <a:pt x="9049725" y="2437690"/>
                  <a:pt x="9132301" y="2518212"/>
                </a:cubicBezTo>
                <a:cubicBezTo>
                  <a:pt x="9214877" y="2598734"/>
                  <a:pt x="9329293" y="2638995"/>
                  <a:pt x="9475548" y="2638995"/>
                </a:cubicBezTo>
                <a:cubicBezTo>
                  <a:pt x="9551961" y="2638995"/>
                  <a:pt x="9617283" y="2633860"/>
                  <a:pt x="9671512" y="2623589"/>
                </a:cubicBezTo>
                <a:cubicBezTo>
                  <a:pt x="9725742" y="2613318"/>
                  <a:pt x="9764770" y="2602432"/>
                  <a:pt x="9788598" y="2590928"/>
                </a:cubicBezTo>
                <a:lnTo>
                  <a:pt x="9788598" y="2227346"/>
                </a:lnTo>
                <a:cubicBezTo>
                  <a:pt x="9742586" y="2245422"/>
                  <a:pt x="9699038" y="2254461"/>
                  <a:pt x="9657955" y="2254461"/>
                </a:cubicBezTo>
                <a:cubicBezTo>
                  <a:pt x="9570038" y="2254461"/>
                  <a:pt x="9526079" y="2198999"/>
                  <a:pt x="9526079" y="2088075"/>
                </a:cubicBezTo>
                <a:lnTo>
                  <a:pt x="9526079" y="1709703"/>
                </a:lnTo>
                <a:lnTo>
                  <a:pt x="9788598" y="1709703"/>
                </a:lnTo>
                <a:lnTo>
                  <a:pt x="9788598" y="1346121"/>
                </a:lnTo>
                <a:lnTo>
                  <a:pt x="9526079" y="1346121"/>
                </a:lnTo>
                <a:close/>
                <a:moveTo>
                  <a:pt x="1446936" y="811223"/>
                </a:moveTo>
                <a:cubicBezTo>
                  <a:pt x="1255490" y="811223"/>
                  <a:pt x="1086229" y="850868"/>
                  <a:pt x="939153" y="930158"/>
                </a:cubicBezTo>
                <a:cubicBezTo>
                  <a:pt x="792077" y="1009447"/>
                  <a:pt x="678277" y="1121809"/>
                  <a:pt x="597755" y="1267242"/>
                </a:cubicBezTo>
                <a:cubicBezTo>
                  <a:pt x="517233" y="1412675"/>
                  <a:pt x="476972" y="1578649"/>
                  <a:pt x="476972" y="1765165"/>
                </a:cubicBezTo>
                <a:cubicBezTo>
                  <a:pt x="476972" y="1938534"/>
                  <a:pt x="512919" y="2091568"/>
                  <a:pt x="584814" y="2224265"/>
                </a:cubicBezTo>
                <a:cubicBezTo>
                  <a:pt x="656709" y="2356962"/>
                  <a:pt x="760854" y="2459258"/>
                  <a:pt x="897249" y="2531153"/>
                </a:cubicBezTo>
                <a:cubicBezTo>
                  <a:pt x="1033643" y="2603048"/>
                  <a:pt x="1195920" y="2638995"/>
                  <a:pt x="1384079" y="2638995"/>
                </a:cubicBezTo>
                <a:cubicBezTo>
                  <a:pt x="1575525" y="2638995"/>
                  <a:pt x="1744375" y="2612702"/>
                  <a:pt x="1890630" y="2560116"/>
                </a:cubicBezTo>
                <a:lnTo>
                  <a:pt x="1890630" y="2085610"/>
                </a:lnTo>
                <a:cubicBezTo>
                  <a:pt x="1759165" y="2151343"/>
                  <a:pt x="1628933" y="2184209"/>
                  <a:pt x="1499933" y="2184209"/>
                </a:cubicBezTo>
                <a:cubicBezTo>
                  <a:pt x="1360251" y="2184209"/>
                  <a:pt x="1248712" y="2143332"/>
                  <a:pt x="1165314" y="2061577"/>
                </a:cubicBezTo>
                <a:cubicBezTo>
                  <a:pt x="1081915" y="1979822"/>
                  <a:pt x="1040217" y="1868283"/>
                  <a:pt x="1040217" y="1726958"/>
                </a:cubicBezTo>
                <a:cubicBezTo>
                  <a:pt x="1040217" y="1584812"/>
                  <a:pt x="1081915" y="1472245"/>
                  <a:pt x="1165314" y="1389258"/>
                </a:cubicBezTo>
                <a:cubicBezTo>
                  <a:pt x="1248712" y="1306270"/>
                  <a:pt x="1362716" y="1264777"/>
                  <a:pt x="1507328" y="1264777"/>
                </a:cubicBezTo>
                <a:cubicBezTo>
                  <a:pt x="1577168" y="1264777"/>
                  <a:pt x="1646188" y="1272993"/>
                  <a:pt x="1714385" y="1289427"/>
                </a:cubicBezTo>
                <a:cubicBezTo>
                  <a:pt x="1782583" y="1305860"/>
                  <a:pt x="1841331" y="1328866"/>
                  <a:pt x="1890630" y="1358446"/>
                </a:cubicBezTo>
                <a:lnTo>
                  <a:pt x="1890630" y="866685"/>
                </a:lnTo>
                <a:cubicBezTo>
                  <a:pt x="1747662" y="829710"/>
                  <a:pt x="1599764" y="811223"/>
                  <a:pt x="1446936" y="811223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161A24"/>
          </a:solidFill>
          <a:ln>
            <a:noFill/>
          </a:ln>
          <a:effec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sz="3200" dirty="0"/>
          </a:p>
        </p:txBody>
      </p:sp>
      <p:sp>
        <p:nvSpPr>
          <p:cNvPr id="65" name="Google Shape;572;p29">
            <a:extLst>
              <a:ext uri="{FF2B5EF4-FFF2-40B4-BE49-F238E27FC236}">
                <a16:creationId xmlns:a16="http://schemas.microsoft.com/office/drawing/2014/main" id="{4E8A3AEE-3509-050A-160E-31B4D01460D5}"/>
              </a:ext>
            </a:extLst>
          </p:cNvPr>
          <p:cNvSpPr txBox="1">
            <a:spLocks/>
          </p:cNvSpPr>
          <p:nvPr/>
        </p:nvSpPr>
        <p:spPr>
          <a:xfrm>
            <a:off x="269783" y="444485"/>
            <a:ext cx="8099428" cy="699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Share Tech"/>
              <a:buNone/>
              <a:defRPr sz="3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Share Tech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egoe UI Variable Text Semibold" pitchFamily="2" charset="0"/>
                <a:sym typeface="Share Tech"/>
              </a:rPr>
              <a:t>UNDERSTANDING</a:t>
            </a:r>
            <a:r>
              <a:rPr kumimoji="0" lang="en-US" sz="4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sym typeface="Share Tech"/>
              </a:rPr>
              <a:t> THE </a:t>
            </a:r>
            <a:r>
              <a:rPr kumimoji="0" lang="en-US" sz="4000" b="1" i="0" u="none" strike="noStrike" kern="0" cap="none" spc="0" normalizeH="0" baseline="0" noProof="0" dirty="0">
                <a:ln>
                  <a:noFill/>
                </a:ln>
                <a:solidFill>
                  <a:srgbClr val="2DFFA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sym typeface="Share Tech"/>
              </a:rPr>
              <a:t>PROBLEM</a:t>
            </a:r>
          </a:p>
        </p:txBody>
      </p:sp>
      <p:sp>
        <p:nvSpPr>
          <p:cNvPr id="66" name="Google Shape;573;p29">
            <a:extLst>
              <a:ext uri="{FF2B5EF4-FFF2-40B4-BE49-F238E27FC236}">
                <a16:creationId xmlns:a16="http://schemas.microsoft.com/office/drawing/2014/main" id="{2FB11723-EC96-C922-6483-C57DAEC41407}"/>
              </a:ext>
            </a:extLst>
          </p:cNvPr>
          <p:cNvSpPr txBox="1">
            <a:spLocks/>
          </p:cNvSpPr>
          <p:nvPr/>
        </p:nvSpPr>
        <p:spPr>
          <a:xfrm>
            <a:off x="642779" y="2032221"/>
            <a:ext cx="2245004" cy="699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2DFFA5"/>
                </a:solidFill>
                <a:effectLst/>
                <a:uLnTx/>
                <a:uFillTx/>
                <a:latin typeface="Share Tech"/>
                <a:sym typeface="Share Tech"/>
              </a:rPr>
              <a:t>Data scope</a:t>
            </a:r>
          </a:p>
        </p:txBody>
      </p:sp>
      <p:sp>
        <p:nvSpPr>
          <p:cNvPr id="67" name="Google Shape;574;p29">
            <a:extLst>
              <a:ext uri="{FF2B5EF4-FFF2-40B4-BE49-F238E27FC236}">
                <a16:creationId xmlns:a16="http://schemas.microsoft.com/office/drawing/2014/main" id="{AF7D6D30-DEF0-41AC-024D-688950293851}"/>
              </a:ext>
            </a:extLst>
          </p:cNvPr>
          <p:cNvSpPr txBox="1">
            <a:spLocks/>
          </p:cNvSpPr>
          <p:nvPr/>
        </p:nvSpPr>
        <p:spPr>
          <a:xfrm>
            <a:off x="642779" y="2738525"/>
            <a:ext cx="4063062" cy="13460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lvl="0" indent="0"/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aven Pro"/>
                <a:sym typeface="Maven Pro"/>
              </a:rPr>
              <a:t>The dataset encompasses detailed information about </a:t>
            </a:r>
            <a:r>
              <a:rPr lang="en-US" sz="2000" dirty="0"/>
              <a:t>Co Smart Supply Chain Dataset, containing information about </a:t>
            </a:r>
            <a:r>
              <a:rPr lang="en-US" sz="2000" dirty="0">
                <a:solidFill>
                  <a:srgbClr val="2DFFA5"/>
                </a:solidFill>
              </a:rPr>
              <a:t>over </a:t>
            </a:r>
            <a:r>
              <a:rPr lang="en-US" sz="2000" dirty="0"/>
              <a:t>180,500 record for customers , their orders , products and sales .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aven Pro"/>
              <a:sym typeface="Maven Pro"/>
            </a:endParaRPr>
          </a:p>
        </p:txBody>
      </p:sp>
      <p:sp>
        <p:nvSpPr>
          <p:cNvPr id="68" name="Google Shape;575;p29">
            <a:extLst>
              <a:ext uri="{FF2B5EF4-FFF2-40B4-BE49-F238E27FC236}">
                <a16:creationId xmlns:a16="http://schemas.microsoft.com/office/drawing/2014/main" id="{7E176E64-EEC1-0543-FB2C-F82D3A09616B}"/>
              </a:ext>
            </a:extLst>
          </p:cNvPr>
          <p:cNvSpPr txBox="1">
            <a:spLocks/>
          </p:cNvSpPr>
          <p:nvPr/>
        </p:nvSpPr>
        <p:spPr>
          <a:xfrm>
            <a:off x="9727109" y="2204051"/>
            <a:ext cx="1251030" cy="699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bg2">
                    <a:lumMod val="90000"/>
                  </a:schemeClr>
                </a:solidFill>
                <a:effectLst/>
                <a:uLnTx/>
                <a:uFillTx/>
                <a:latin typeface="Share Tech"/>
                <a:sym typeface="Share Tech"/>
              </a:rPr>
              <a:t>Goal </a:t>
            </a:r>
          </a:p>
        </p:txBody>
      </p:sp>
      <p:sp>
        <p:nvSpPr>
          <p:cNvPr id="69" name="Google Shape;576;p29">
            <a:extLst>
              <a:ext uri="{FF2B5EF4-FFF2-40B4-BE49-F238E27FC236}">
                <a16:creationId xmlns:a16="http://schemas.microsoft.com/office/drawing/2014/main" id="{0AB8493D-76FB-C6D6-B107-B60230D19F3C}"/>
              </a:ext>
            </a:extLst>
          </p:cNvPr>
          <p:cNvSpPr txBox="1">
            <a:spLocks/>
          </p:cNvSpPr>
          <p:nvPr/>
        </p:nvSpPr>
        <p:spPr>
          <a:xfrm>
            <a:off x="7793936" y="2970772"/>
            <a:ext cx="3491978" cy="1544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aven Pro"/>
                <a:sym typeface="Maven Pro"/>
              </a:rPr>
              <a:t>Our goal build data pipeline  to analyze the dataset to uncover valuable insights and understand the dataset.</a:t>
            </a:r>
          </a:p>
        </p:txBody>
      </p:sp>
      <p:grpSp>
        <p:nvGrpSpPr>
          <p:cNvPr id="70" name="Google Shape;577;p29">
            <a:extLst>
              <a:ext uri="{FF2B5EF4-FFF2-40B4-BE49-F238E27FC236}">
                <a16:creationId xmlns:a16="http://schemas.microsoft.com/office/drawing/2014/main" id="{C6AF216F-D4A1-2917-EF4F-BDF143B47E1A}"/>
              </a:ext>
            </a:extLst>
          </p:cNvPr>
          <p:cNvGrpSpPr/>
          <p:nvPr/>
        </p:nvGrpSpPr>
        <p:grpSpPr>
          <a:xfrm>
            <a:off x="2964934" y="3537211"/>
            <a:ext cx="6681314" cy="3004922"/>
            <a:chOff x="3834069" y="2439811"/>
            <a:chExt cx="2413629" cy="967914"/>
          </a:xfrm>
        </p:grpSpPr>
        <p:grpSp>
          <p:nvGrpSpPr>
            <p:cNvPr id="71" name="Google Shape;578;p29">
              <a:extLst>
                <a:ext uri="{FF2B5EF4-FFF2-40B4-BE49-F238E27FC236}">
                  <a16:creationId xmlns:a16="http://schemas.microsoft.com/office/drawing/2014/main" id="{0BFBCE5F-63BF-32B3-9880-E839A5010D53}"/>
                </a:ext>
              </a:extLst>
            </p:cNvPr>
            <p:cNvGrpSpPr/>
            <p:nvPr/>
          </p:nvGrpSpPr>
          <p:grpSpPr>
            <a:xfrm>
              <a:off x="4960453" y="2469658"/>
              <a:ext cx="1287244" cy="885527"/>
              <a:chOff x="4960453" y="2469658"/>
              <a:chExt cx="1287244" cy="885527"/>
            </a:xfrm>
          </p:grpSpPr>
          <p:sp>
            <p:nvSpPr>
              <p:cNvPr id="80" name="Google Shape;579;p29">
                <a:extLst>
                  <a:ext uri="{FF2B5EF4-FFF2-40B4-BE49-F238E27FC236}">
                    <a16:creationId xmlns:a16="http://schemas.microsoft.com/office/drawing/2014/main" id="{B7A116EF-4ED1-75F8-C01F-56259A5F7437}"/>
                  </a:ext>
                </a:extLst>
              </p:cNvPr>
              <p:cNvSpPr/>
              <p:nvPr/>
            </p:nvSpPr>
            <p:spPr>
              <a:xfrm>
                <a:off x="4960453" y="3257061"/>
                <a:ext cx="1287244" cy="98124"/>
              </a:xfrm>
              <a:custGeom>
                <a:avLst/>
                <a:gdLst/>
                <a:ahLst/>
                <a:cxnLst/>
                <a:rect l="l" t="t" r="r" b="b"/>
                <a:pathLst>
                  <a:path w="42851" h="6286" extrusionOk="0">
                    <a:moveTo>
                      <a:pt x="0" y="1"/>
                    </a:moveTo>
                    <a:lnTo>
                      <a:pt x="0" y="6286"/>
                    </a:lnTo>
                    <a:lnTo>
                      <a:pt x="42851" y="6286"/>
                    </a:lnTo>
                    <a:lnTo>
                      <a:pt x="42851" y="1"/>
                    </a:ln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1" name="Google Shape;580;p29">
                <a:extLst>
                  <a:ext uri="{FF2B5EF4-FFF2-40B4-BE49-F238E27FC236}">
                    <a16:creationId xmlns:a16="http://schemas.microsoft.com/office/drawing/2014/main" id="{4880E3E7-AFF0-9BD1-D2FE-F70727A59311}"/>
                  </a:ext>
                </a:extLst>
              </p:cNvPr>
              <p:cNvSpPr/>
              <p:nvPr/>
            </p:nvSpPr>
            <p:spPr>
              <a:xfrm>
                <a:off x="4960454" y="3099580"/>
                <a:ext cx="1051349" cy="98140"/>
              </a:xfrm>
              <a:custGeom>
                <a:avLst/>
                <a:gdLst/>
                <a:ahLst/>
                <a:cxnLst/>
                <a:rect l="l" t="t" r="r" b="b"/>
                <a:pathLst>
                  <a:path w="42851" h="6286" extrusionOk="0">
                    <a:moveTo>
                      <a:pt x="0" y="0"/>
                    </a:moveTo>
                    <a:lnTo>
                      <a:pt x="0" y="6285"/>
                    </a:lnTo>
                    <a:lnTo>
                      <a:pt x="42851" y="6285"/>
                    </a:lnTo>
                    <a:lnTo>
                      <a:pt x="42851" y="0"/>
                    </a:ln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2" name="Google Shape;581;p29">
                <a:extLst>
                  <a:ext uri="{FF2B5EF4-FFF2-40B4-BE49-F238E27FC236}">
                    <a16:creationId xmlns:a16="http://schemas.microsoft.com/office/drawing/2014/main" id="{B05233F2-186E-C19E-F423-0B8D8DC45E8E}"/>
                  </a:ext>
                </a:extLst>
              </p:cNvPr>
              <p:cNvSpPr/>
              <p:nvPr/>
            </p:nvSpPr>
            <p:spPr>
              <a:xfrm>
                <a:off x="4960455" y="2942094"/>
                <a:ext cx="668904" cy="98124"/>
              </a:xfrm>
              <a:custGeom>
                <a:avLst/>
                <a:gdLst/>
                <a:ahLst/>
                <a:cxnLst/>
                <a:rect l="l" t="t" r="r" b="b"/>
                <a:pathLst>
                  <a:path w="42851" h="6286" extrusionOk="0">
                    <a:moveTo>
                      <a:pt x="0" y="1"/>
                    </a:moveTo>
                    <a:lnTo>
                      <a:pt x="0" y="6286"/>
                    </a:lnTo>
                    <a:lnTo>
                      <a:pt x="42851" y="6286"/>
                    </a:lnTo>
                    <a:lnTo>
                      <a:pt x="42851" y="1"/>
                    </a:ln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3" name="Google Shape;582;p29">
                <a:extLst>
                  <a:ext uri="{FF2B5EF4-FFF2-40B4-BE49-F238E27FC236}">
                    <a16:creationId xmlns:a16="http://schemas.microsoft.com/office/drawing/2014/main" id="{0B7117F4-2ECB-C520-AF52-6B0C8FEC3089}"/>
                  </a:ext>
                </a:extLst>
              </p:cNvPr>
              <p:cNvSpPr/>
              <p:nvPr/>
            </p:nvSpPr>
            <p:spPr>
              <a:xfrm>
                <a:off x="4960455" y="2784621"/>
                <a:ext cx="618094" cy="98124"/>
              </a:xfrm>
              <a:custGeom>
                <a:avLst/>
                <a:gdLst/>
                <a:ahLst/>
                <a:cxnLst/>
                <a:rect l="l" t="t" r="r" b="b"/>
                <a:pathLst>
                  <a:path w="39596" h="6286" extrusionOk="0">
                    <a:moveTo>
                      <a:pt x="0" y="0"/>
                    </a:moveTo>
                    <a:lnTo>
                      <a:pt x="0" y="6285"/>
                    </a:lnTo>
                    <a:lnTo>
                      <a:pt x="39596" y="6285"/>
                    </a:lnTo>
                    <a:lnTo>
                      <a:pt x="39596" y="0"/>
                    </a:ln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4" name="Google Shape;583;p29">
                <a:extLst>
                  <a:ext uri="{FF2B5EF4-FFF2-40B4-BE49-F238E27FC236}">
                    <a16:creationId xmlns:a16="http://schemas.microsoft.com/office/drawing/2014/main" id="{3B78983F-8FCE-49C6-D856-8920238419C9}"/>
                  </a:ext>
                </a:extLst>
              </p:cNvPr>
              <p:cNvSpPr/>
              <p:nvPr/>
            </p:nvSpPr>
            <p:spPr>
              <a:xfrm>
                <a:off x="4960455" y="2627131"/>
                <a:ext cx="516519" cy="98140"/>
              </a:xfrm>
              <a:custGeom>
                <a:avLst/>
                <a:gdLst/>
                <a:ahLst/>
                <a:cxnLst/>
                <a:rect l="l" t="t" r="r" b="b"/>
                <a:pathLst>
                  <a:path w="33089" h="6287" extrusionOk="0">
                    <a:moveTo>
                      <a:pt x="0" y="1"/>
                    </a:moveTo>
                    <a:lnTo>
                      <a:pt x="0" y="6286"/>
                    </a:lnTo>
                    <a:lnTo>
                      <a:pt x="33089" y="6286"/>
                    </a:lnTo>
                    <a:lnTo>
                      <a:pt x="33089" y="1"/>
                    </a:ln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5" name="Google Shape;584;p29">
                <a:extLst>
                  <a:ext uri="{FF2B5EF4-FFF2-40B4-BE49-F238E27FC236}">
                    <a16:creationId xmlns:a16="http://schemas.microsoft.com/office/drawing/2014/main" id="{3CB55AC5-55C3-8CFA-9564-2BEB336143F5}"/>
                  </a:ext>
                </a:extLst>
              </p:cNvPr>
              <p:cNvSpPr/>
              <p:nvPr/>
            </p:nvSpPr>
            <p:spPr>
              <a:xfrm>
                <a:off x="4960455" y="2469658"/>
                <a:ext cx="313293" cy="98078"/>
              </a:xfrm>
              <a:custGeom>
                <a:avLst/>
                <a:gdLst/>
                <a:ahLst/>
                <a:cxnLst/>
                <a:rect l="l" t="t" r="r" b="b"/>
                <a:pathLst>
                  <a:path w="20070" h="6283" extrusionOk="0">
                    <a:moveTo>
                      <a:pt x="0" y="1"/>
                    </a:moveTo>
                    <a:lnTo>
                      <a:pt x="0" y="6283"/>
                    </a:lnTo>
                    <a:lnTo>
                      <a:pt x="20069" y="6283"/>
                    </a:lnTo>
                    <a:lnTo>
                      <a:pt x="20069" y="1"/>
                    </a:ln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2" name="Google Shape;585;p29">
              <a:extLst>
                <a:ext uri="{FF2B5EF4-FFF2-40B4-BE49-F238E27FC236}">
                  <a16:creationId xmlns:a16="http://schemas.microsoft.com/office/drawing/2014/main" id="{336913AB-23AC-22B5-7810-34916A4CE9EA}"/>
                </a:ext>
              </a:extLst>
            </p:cNvPr>
            <p:cNvGrpSpPr/>
            <p:nvPr/>
          </p:nvGrpSpPr>
          <p:grpSpPr>
            <a:xfrm>
              <a:off x="3834069" y="2469658"/>
              <a:ext cx="1129846" cy="885527"/>
              <a:chOff x="3834069" y="2469658"/>
              <a:chExt cx="1129846" cy="885527"/>
            </a:xfrm>
          </p:grpSpPr>
          <p:sp>
            <p:nvSpPr>
              <p:cNvPr id="74" name="Google Shape;586;p29">
                <a:extLst>
                  <a:ext uri="{FF2B5EF4-FFF2-40B4-BE49-F238E27FC236}">
                    <a16:creationId xmlns:a16="http://schemas.microsoft.com/office/drawing/2014/main" id="{7226C510-D24E-54CA-AFDE-0435219BE619}"/>
                  </a:ext>
                </a:extLst>
              </p:cNvPr>
              <p:cNvSpPr/>
              <p:nvPr/>
            </p:nvSpPr>
            <p:spPr>
              <a:xfrm>
                <a:off x="3834069" y="3257061"/>
                <a:ext cx="1129846" cy="98124"/>
              </a:xfrm>
              <a:custGeom>
                <a:avLst/>
                <a:gdLst/>
                <a:ahLst/>
                <a:cxnLst/>
                <a:rect l="l" t="t" r="r" b="b"/>
                <a:pathLst>
                  <a:path w="42854" h="6286" extrusionOk="0">
                    <a:moveTo>
                      <a:pt x="0" y="1"/>
                    </a:moveTo>
                    <a:lnTo>
                      <a:pt x="0" y="6286"/>
                    </a:lnTo>
                    <a:lnTo>
                      <a:pt x="42854" y="6286"/>
                    </a:lnTo>
                    <a:lnTo>
                      <a:pt x="42854" y="1"/>
                    </a:lnTo>
                    <a:close/>
                  </a:path>
                </a:pathLst>
              </a:custGeom>
              <a:solidFill>
                <a:srgbClr val="01C3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5" name="Google Shape;587;p29">
                <a:extLst>
                  <a:ext uri="{FF2B5EF4-FFF2-40B4-BE49-F238E27FC236}">
                    <a16:creationId xmlns:a16="http://schemas.microsoft.com/office/drawing/2014/main" id="{62CB9C5F-7E4B-73A0-0D31-6AEB8F2C0AD0}"/>
                  </a:ext>
                </a:extLst>
              </p:cNvPr>
              <p:cNvSpPr/>
              <p:nvPr/>
            </p:nvSpPr>
            <p:spPr>
              <a:xfrm>
                <a:off x="4093459" y="3099580"/>
                <a:ext cx="870365" cy="98140"/>
              </a:xfrm>
              <a:custGeom>
                <a:avLst/>
                <a:gdLst/>
                <a:ahLst/>
                <a:cxnLst/>
                <a:rect l="l" t="t" r="r" b="b"/>
                <a:pathLst>
                  <a:path w="42854" h="6286" extrusionOk="0">
                    <a:moveTo>
                      <a:pt x="0" y="0"/>
                    </a:moveTo>
                    <a:lnTo>
                      <a:pt x="0" y="6285"/>
                    </a:lnTo>
                    <a:lnTo>
                      <a:pt x="42854" y="6285"/>
                    </a:lnTo>
                    <a:lnTo>
                      <a:pt x="42854" y="0"/>
                    </a:lnTo>
                    <a:close/>
                  </a:path>
                </a:pathLst>
              </a:custGeom>
              <a:solidFill>
                <a:srgbClr val="01C3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6" name="Google Shape;588;p29">
                <a:extLst>
                  <a:ext uri="{FF2B5EF4-FFF2-40B4-BE49-F238E27FC236}">
                    <a16:creationId xmlns:a16="http://schemas.microsoft.com/office/drawing/2014/main" id="{B5020FE2-0F85-B66B-7C6F-9ACDB13C6C1F}"/>
                  </a:ext>
                </a:extLst>
              </p:cNvPr>
              <p:cNvSpPr/>
              <p:nvPr/>
            </p:nvSpPr>
            <p:spPr>
              <a:xfrm>
                <a:off x="4294923" y="2942094"/>
                <a:ext cx="668951" cy="98124"/>
              </a:xfrm>
              <a:custGeom>
                <a:avLst/>
                <a:gdLst/>
                <a:ahLst/>
                <a:cxnLst/>
                <a:rect l="l" t="t" r="r" b="b"/>
                <a:pathLst>
                  <a:path w="42854" h="6286" extrusionOk="0">
                    <a:moveTo>
                      <a:pt x="0" y="1"/>
                    </a:moveTo>
                    <a:lnTo>
                      <a:pt x="0" y="6286"/>
                    </a:lnTo>
                    <a:lnTo>
                      <a:pt x="42854" y="6286"/>
                    </a:lnTo>
                    <a:lnTo>
                      <a:pt x="42854" y="1"/>
                    </a:lnTo>
                    <a:close/>
                  </a:path>
                </a:pathLst>
              </a:custGeom>
              <a:solidFill>
                <a:srgbClr val="01C3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7" name="Google Shape;589;p29">
                <a:extLst>
                  <a:ext uri="{FF2B5EF4-FFF2-40B4-BE49-F238E27FC236}">
                    <a16:creationId xmlns:a16="http://schemas.microsoft.com/office/drawing/2014/main" id="{C0445FA4-226D-72A9-ED44-0F0626A314E1}"/>
                  </a:ext>
                </a:extLst>
              </p:cNvPr>
              <p:cNvSpPr/>
              <p:nvPr/>
            </p:nvSpPr>
            <p:spPr>
              <a:xfrm>
                <a:off x="4447355" y="2784621"/>
                <a:ext cx="516519" cy="98124"/>
              </a:xfrm>
              <a:custGeom>
                <a:avLst/>
                <a:gdLst/>
                <a:ahLst/>
                <a:cxnLst/>
                <a:rect l="l" t="t" r="r" b="b"/>
                <a:pathLst>
                  <a:path w="33089" h="6286" extrusionOk="0">
                    <a:moveTo>
                      <a:pt x="0" y="0"/>
                    </a:moveTo>
                    <a:lnTo>
                      <a:pt x="0" y="6285"/>
                    </a:lnTo>
                    <a:lnTo>
                      <a:pt x="33089" y="6285"/>
                    </a:lnTo>
                    <a:lnTo>
                      <a:pt x="33089" y="0"/>
                    </a:lnTo>
                    <a:close/>
                  </a:path>
                </a:pathLst>
              </a:custGeom>
              <a:solidFill>
                <a:srgbClr val="01C3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8" name="Google Shape;590;p29">
                <a:extLst>
                  <a:ext uri="{FF2B5EF4-FFF2-40B4-BE49-F238E27FC236}">
                    <a16:creationId xmlns:a16="http://schemas.microsoft.com/office/drawing/2014/main" id="{BB431EC2-A6F8-0824-16D9-3F379E9F5FF3}"/>
                  </a:ext>
                </a:extLst>
              </p:cNvPr>
              <p:cNvSpPr/>
              <p:nvPr/>
            </p:nvSpPr>
            <p:spPr>
              <a:xfrm>
                <a:off x="4548960" y="2627131"/>
                <a:ext cx="414914" cy="98140"/>
              </a:xfrm>
              <a:custGeom>
                <a:avLst/>
                <a:gdLst/>
                <a:ahLst/>
                <a:cxnLst/>
                <a:rect l="l" t="t" r="r" b="b"/>
                <a:pathLst>
                  <a:path w="26580" h="6287" extrusionOk="0">
                    <a:moveTo>
                      <a:pt x="1" y="1"/>
                    </a:moveTo>
                    <a:lnTo>
                      <a:pt x="1" y="6286"/>
                    </a:lnTo>
                    <a:lnTo>
                      <a:pt x="26580" y="6286"/>
                    </a:lnTo>
                    <a:lnTo>
                      <a:pt x="26580" y="1"/>
                    </a:lnTo>
                    <a:close/>
                  </a:path>
                </a:pathLst>
              </a:custGeom>
              <a:solidFill>
                <a:srgbClr val="01C3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9" name="Google Shape;591;p29">
                <a:extLst>
                  <a:ext uri="{FF2B5EF4-FFF2-40B4-BE49-F238E27FC236}">
                    <a16:creationId xmlns:a16="http://schemas.microsoft.com/office/drawing/2014/main" id="{499EBEFD-CC3D-4009-B84E-5D93309FDC69}"/>
                  </a:ext>
                </a:extLst>
              </p:cNvPr>
              <p:cNvSpPr/>
              <p:nvPr/>
            </p:nvSpPr>
            <p:spPr>
              <a:xfrm>
                <a:off x="4650534" y="2469658"/>
                <a:ext cx="313340" cy="98078"/>
              </a:xfrm>
              <a:custGeom>
                <a:avLst/>
                <a:gdLst/>
                <a:ahLst/>
                <a:cxnLst/>
                <a:rect l="l" t="t" r="r" b="b"/>
                <a:pathLst>
                  <a:path w="20073" h="6283" extrusionOk="0">
                    <a:moveTo>
                      <a:pt x="1" y="1"/>
                    </a:moveTo>
                    <a:lnTo>
                      <a:pt x="1" y="6283"/>
                    </a:lnTo>
                    <a:lnTo>
                      <a:pt x="20073" y="6283"/>
                    </a:lnTo>
                    <a:lnTo>
                      <a:pt x="20073" y="1"/>
                    </a:lnTo>
                    <a:close/>
                  </a:path>
                </a:pathLst>
              </a:custGeom>
              <a:solidFill>
                <a:srgbClr val="01C3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73" name="Google Shape;592;p29">
              <a:extLst>
                <a:ext uri="{FF2B5EF4-FFF2-40B4-BE49-F238E27FC236}">
                  <a16:creationId xmlns:a16="http://schemas.microsoft.com/office/drawing/2014/main" id="{A35322F4-BBD8-2BD0-DDE1-C2E6F9825CC9}"/>
                </a:ext>
              </a:extLst>
            </p:cNvPr>
            <p:cNvSpPr/>
            <p:nvPr/>
          </p:nvSpPr>
          <p:spPr>
            <a:xfrm>
              <a:off x="4963437" y="2439811"/>
              <a:ext cx="16" cy="967914"/>
            </a:xfrm>
            <a:custGeom>
              <a:avLst/>
              <a:gdLst/>
              <a:ahLst/>
              <a:cxnLst/>
              <a:rect l="l" t="t" r="r" b="b"/>
              <a:pathLst>
                <a:path w="1" h="62006" fill="none" extrusionOk="0">
                  <a:moveTo>
                    <a:pt x="1" y="0"/>
                  </a:moveTo>
                  <a:lnTo>
                    <a:pt x="1" y="62006"/>
                  </a:lnTo>
                </a:path>
              </a:pathLst>
            </a:custGeom>
            <a:noFill/>
            <a:ln w="9525" cap="flat" cmpd="sng">
              <a:solidFill>
                <a:srgbClr val="FFD6E1"/>
              </a:solidFill>
              <a:prstDash val="solid"/>
              <a:miter lim="299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cxnSp>
        <p:nvCxnSpPr>
          <p:cNvPr id="86" name="Google Shape;593;p29">
            <a:extLst>
              <a:ext uri="{FF2B5EF4-FFF2-40B4-BE49-F238E27FC236}">
                <a16:creationId xmlns:a16="http://schemas.microsoft.com/office/drawing/2014/main" id="{CA247440-06FB-8276-2367-35D04E1A5DE7}"/>
              </a:ext>
            </a:extLst>
          </p:cNvPr>
          <p:cNvCxnSpPr>
            <a:cxnSpLocks/>
          </p:cNvCxnSpPr>
          <p:nvPr/>
        </p:nvCxnSpPr>
        <p:spPr>
          <a:xfrm rot="16200000" flipH="1">
            <a:off x="258231" y="3163431"/>
            <a:ext cx="3356480" cy="2801026"/>
          </a:xfrm>
          <a:prstGeom prst="bentConnector3">
            <a:avLst>
              <a:gd name="adj1" fmla="val 100594"/>
            </a:avLst>
          </a:prstGeom>
          <a:noFill/>
          <a:ln w="9525" cap="flat" cmpd="sng">
            <a:solidFill>
              <a:srgbClr val="00E683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7612965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5234">
        <p159:morph option="byObject"/>
      </p:transition>
    </mc:Choice>
    <mc:Fallback xmlns="">
      <p:transition spd="slow" advTm="523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/>
      <p:bldP spid="66" grpId="0"/>
      <p:bldP spid="67" grpId="0" build="p"/>
      <p:bldP spid="68" grpId="0"/>
      <p:bldP spid="69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72;p27">
            <a:extLst>
              <a:ext uri="{FF2B5EF4-FFF2-40B4-BE49-F238E27FC236}">
                <a16:creationId xmlns:a16="http://schemas.microsoft.com/office/drawing/2014/main" id="{1C6C987E-44C3-D3E6-2F33-360106DD3363}"/>
              </a:ext>
            </a:extLst>
          </p:cNvPr>
          <p:cNvSpPr txBox="1">
            <a:spLocks/>
          </p:cNvSpPr>
          <p:nvPr/>
        </p:nvSpPr>
        <p:spPr>
          <a:xfrm>
            <a:off x="7708766" y="3424824"/>
            <a:ext cx="3989202" cy="930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 b="0" i="0" u="none" strike="noStrike" cap="none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 b="0" i="0" u="none" strike="noStrike" cap="none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 b="0" i="0" u="none" strike="noStrike" cap="none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 b="0" i="0" u="none" strike="noStrike" cap="none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 b="0" i="0" u="none" strike="noStrike" cap="none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 b="0" i="0" u="none" strike="noStrike" cap="none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 b="0" i="0" u="none" strike="noStrike" cap="none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 b="0" i="0" u="none" strike="noStrike" cap="none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 b="0" i="0" u="none" strike="noStrike" cap="none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dvent Pro SemiBold"/>
                <a:sym typeface="Advent Pro SemiBold"/>
              </a:rPr>
              <a:t>Azure Tools</a:t>
            </a:r>
          </a:p>
        </p:txBody>
      </p:sp>
      <p:sp>
        <p:nvSpPr>
          <p:cNvPr id="43" name="Google Shape;473;p27">
            <a:extLst>
              <a:ext uri="{FF2B5EF4-FFF2-40B4-BE49-F238E27FC236}">
                <a16:creationId xmlns:a16="http://schemas.microsoft.com/office/drawing/2014/main" id="{7764F1F9-8A92-7AF3-94D1-D55418FFE4AE}"/>
              </a:ext>
            </a:extLst>
          </p:cNvPr>
          <p:cNvSpPr txBox="1">
            <a:spLocks/>
          </p:cNvSpPr>
          <p:nvPr/>
        </p:nvSpPr>
        <p:spPr>
          <a:xfrm>
            <a:off x="7759251" y="4364710"/>
            <a:ext cx="3099249" cy="9218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ven Pro"/>
                <a:sym typeface="Maven Pro"/>
              </a:rPr>
              <a:t>Develop proficiency in using key Azure tools like Azure Data Lake Storage, Azure Data Factory, and Azure Synapse Analytics.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ven Pro"/>
              <a:sym typeface="Maven Pro"/>
            </a:endParaRPr>
          </a:p>
        </p:txBody>
      </p:sp>
      <p:sp>
        <p:nvSpPr>
          <p:cNvPr id="44" name="Google Shape;474;p27">
            <a:extLst>
              <a:ext uri="{FF2B5EF4-FFF2-40B4-BE49-F238E27FC236}">
                <a16:creationId xmlns:a16="http://schemas.microsoft.com/office/drawing/2014/main" id="{78A95698-4668-406C-2D21-071998A8BCA1}"/>
              </a:ext>
            </a:extLst>
          </p:cNvPr>
          <p:cNvSpPr txBox="1">
            <a:spLocks/>
          </p:cNvSpPr>
          <p:nvPr/>
        </p:nvSpPr>
        <p:spPr>
          <a:xfrm>
            <a:off x="4658675" y="3421027"/>
            <a:ext cx="2456447" cy="930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 b="0" i="0" u="none" strike="noStrike" cap="none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 b="0" i="0" u="none" strike="noStrike" cap="none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 b="0" i="0" u="none" strike="noStrike" cap="none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 b="0" i="0" u="none" strike="noStrike" cap="none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 b="0" i="0" u="none" strike="noStrike" cap="none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 b="0" i="0" u="none" strike="noStrike" cap="none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 b="0" i="0" u="none" strike="noStrike" cap="none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 b="0" i="0" u="none" strike="noStrike" cap="none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 b="0" i="0" u="none" strike="noStrike" cap="none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dvent Pro SemiBold"/>
                <a:sym typeface="Advent Pro SemiBold"/>
              </a:rPr>
              <a:t>Insights </a:t>
            </a:r>
          </a:p>
        </p:txBody>
      </p:sp>
      <p:sp>
        <p:nvSpPr>
          <p:cNvPr id="45" name="Google Shape;475;p27">
            <a:extLst>
              <a:ext uri="{FF2B5EF4-FFF2-40B4-BE49-F238E27FC236}">
                <a16:creationId xmlns:a16="http://schemas.microsoft.com/office/drawing/2014/main" id="{2F935991-3799-70DD-60B2-AAE0939AFD02}"/>
              </a:ext>
            </a:extLst>
          </p:cNvPr>
          <p:cNvSpPr txBox="1">
            <a:spLocks/>
          </p:cNvSpPr>
          <p:nvPr/>
        </p:nvSpPr>
        <p:spPr>
          <a:xfrm>
            <a:off x="923628" y="3423513"/>
            <a:ext cx="3813286" cy="930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 b="0" i="0" u="none" strike="noStrike" cap="none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 b="0" i="0" u="none" strike="noStrike" cap="none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 b="0" i="0" u="none" strike="noStrike" cap="none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 b="0" i="0" u="none" strike="noStrike" cap="none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 b="0" i="0" u="none" strike="noStrike" cap="none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 b="0" i="0" u="none" strike="noStrike" cap="none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 b="0" i="0" u="none" strike="noStrike" cap="none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 b="0" i="0" u="none" strike="noStrike" cap="none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 b="0" i="0" u="none" strike="noStrike" cap="none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dvent Pro SemiBold"/>
                <a:sym typeface="Advent Pro SemiBold"/>
              </a:rPr>
              <a:t>Data Pipeline </a:t>
            </a:r>
          </a:p>
        </p:txBody>
      </p:sp>
      <p:sp>
        <p:nvSpPr>
          <p:cNvPr id="46" name="Google Shape;476;p27">
            <a:extLst>
              <a:ext uri="{FF2B5EF4-FFF2-40B4-BE49-F238E27FC236}">
                <a16:creationId xmlns:a16="http://schemas.microsoft.com/office/drawing/2014/main" id="{B89449E6-31FC-31B4-5174-AC225ECC2941}"/>
              </a:ext>
            </a:extLst>
          </p:cNvPr>
          <p:cNvSpPr txBox="1">
            <a:spLocks/>
          </p:cNvSpPr>
          <p:nvPr/>
        </p:nvSpPr>
        <p:spPr>
          <a:xfrm>
            <a:off x="940975" y="4346193"/>
            <a:ext cx="2434531" cy="9218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ven Pro"/>
                <a:sym typeface="Maven Pro"/>
              </a:rPr>
              <a:t>Construct a data pipeline using Azure tools for processing and analyzing the Co Smart Supply Chain Dataset</a:t>
            </a:r>
          </a:p>
        </p:txBody>
      </p:sp>
      <p:sp>
        <p:nvSpPr>
          <p:cNvPr id="47" name="Google Shape;477;p27">
            <a:extLst>
              <a:ext uri="{FF2B5EF4-FFF2-40B4-BE49-F238E27FC236}">
                <a16:creationId xmlns:a16="http://schemas.microsoft.com/office/drawing/2014/main" id="{6AEC6500-B04D-CA1A-0486-A6C7883A2495}"/>
              </a:ext>
            </a:extLst>
          </p:cNvPr>
          <p:cNvSpPr txBox="1">
            <a:spLocks/>
          </p:cNvSpPr>
          <p:nvPr/>
        </p:nvSpPr>
        <p:spPr>
          <a:xfrm>
            <a:off x="1276789" y="2993571"/>
            <a:ext cx="3106964" cy="930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Share Tech"/>
              <a:buNone/>
              <a:defRPr sz="4800" b="0" i="0" u="none" strike="noStrike" cap="none">
                <a:solidFill>
                  <a:schemeClr val="accent2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Share Tech"/>
              <a:buNone/>
              <a:tabLst/>
              <a:defRPr/>
            </a:pPr>
            <a:r>
              <a:rPr kumimoji="0" lang="en" sz="4800" b="0" i="0" u="none" strike="noStrike" kern="0" cap="none" spc="0" normalizeH="0" baseline="0" noProof="0">
                <a:ln>
                  <a:noFill/>
                </a:ln>
                <a:solidFill>
                  <a:srgbClr val="01C38D"/>
                </a:solidFill>
                <a:effectLst/>
                <a:uLnTx/>
                <a:uFillTx/>
                <a:latin typeface="Share Tech"/>
                <a:sym typeface="Share Tech"/>
              </a:rPr>
              <a:t>01</a:t>
            </a:r>
            <a:endParaRPr kumimoji="0" lang="en" sz="4800" b="0" i="0" u="none" strike="noStrike" kern="0" cap="none" spc="0" normalizeH="0" baseline="0" noProof="0" dirty="0">
              <a:ln>
                <a:noFill/>
              </a:ln>
              <a:solidFill>
                <a:srgbClr val="01C38D"/>
              </a:solidFill>
              <a:effectLst/>
              <a:uLnTx/>
              <a:uFillTx/>
              <a:latin typeface="Share Tech"/>
              <a:sym typeface="Share Tech"/>
            </a:endParaRPr>
          </a:p>
        </p:txBody>
      </p:sp>
      <p:sp>
        <p:nvSpPr>
          <p:cNvPr id="48" name="Google Shape;478;p27">
            <a:extLst>
              <a:ext uri="{FF2B5EF4-FFF2-40B4-BE49-F238E27FC236}">
                <a16:creationId xmlns:a16="http://schemas.microsoft.com/office/drawing/2014/main" id="{058B7703-C7F3-F818-A1CA-CF065E03A6B5}"/>
              </a:ext>
            </a:extLst>
          </p:cNvPr>
          <p:cNvSpPr txBox="1">
            <a:spLocks/>
          </p:cNvSpPr>
          <p:nvPr/>
        </p:nvSpPr>
        <p:spPr>
          <a:xfrm>
            <a:off x="4366108" y="4390367"/>
            <a:ext cx="2812737" cy="9218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ven Pro"/>
                <a:sym typeface="Maven Pro"/>
              </a:rPr>
              <a:t>Gain valuable insights from the dataset, understanding Provisioning , Production , Sales , Commercial Distribution from dataset.</a:t>
            </a:r>
          </a:p>
        </p:txBody>
      </p:sp>
      <p:sp>
        <p:nvSpPr>
          <p:cNvPr id="49" name="Google Shape;479;p27">
            <a:extLst>
              <a:ext uri="{FF2B5EF4-FFF2-40B4-BE49-F238E27FC236}">
                <a16:creationId xmlns:a16="http://schemas.microsoft.com/office/drawing/2014/main" id="{C68D30BE-7D74-3418-2BC7-18ACA3397E1D}"/>
              </a:ext>
            </a:extLst>
          </p:cNvPr>
          <p:cNvSpPr txBox="1">
            <a:spLocks/>
          </p:cNvSpPr>
          <p:nvPr/>
        </p:nvSpPr>
        <p:spPr>
          <a:xfrm>
            <a:off x="4517016" y="2958581"/>
            <a:ext cx="3106964" cy="930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Share Tech"/>
              <a:buNone/>
              <a:defRPr sz="4800" b="0" i="0" u="none" strike="noStrike" cap="none">
                <a:solidFill>
                  <a:schemeClr val="accent3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Share Tech"/>
              <a:buNone/>
              <a:tabLst/>
              <a:defRPr/>
            </a:pPr>
            <a:r>
              <a:rPr kumimoji="0" lang="en" sz="4800" b="0" i="0" u="none" strike="noStrike" kern="0" cap="none" spc="0" normalizeH="0" baseline="0" noProof="0">
                <a:ln>
                  <a:noFill/>
                </a:ln>
                <a:solidFill>
                  <a:srgbClr val="00CFCC"/>
                </a:solidFill>
                <a:effectLst/>
                <a:uLnTx/>
                <a:uFillTx/>
                <a:latin typeface="Share Tech"/>
                <a:sym typeface="Share Tech"/>
              </a:rPr>
              <a:t>02</a:t>
            </a:r>
            <a:endParaRPr kumimoji="0" lang="en" sz="4800" b="0" i="0" u="none" strike="noStrike" kern="0" cap="none" spc="0" normalizeH="0" baseline="0" noProof="0" dirty="0">
              <a:ln>
                <a:noFill/>
              </a:ln>
              <a:solidFill>
                <a:srgbClr val="00CFCC"/>
              </a:solidFill>
              <a:effectLst/>
              <a:uLnTx/>
              <a:uFillTx/>
              <a:latin typeface="Share Tech"/>
              <a:sym typeface="Share Tech"/>
            </a:endParaRPr>
          </a:p>
        </p:txBody>
      </p:sp>
      <p:sp>
        <p:nvSpPr>
          <p:cNvPr id="50" name="Google Shape;480;p27">
            <a:extLst>
              <a:ext uri="{FF2B5EF4-FFF2-40B4-BE49-F238E27FC236}">
                <a16:creationId xmlns:a16="http://schemas.microsoft.com/office/drawing/2014/main" id="{B6DBE577-6E8A-8C98-980C-657ADF8488D2}"/>
              </a:ext>
            </a:extLst>
          </p:cNvPr>
          <p:cNvSpPr txBox="1">
            <a:spLocks/>
          </p:cNvSpPr>
          <p:nvPr/>
        </p:nvSpPr>
        <p:spPr>
          <a:xfrm>
            <a:off x="618825" y="500575"/>
            <a:ext cx="45762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Share Tech"/>
              <a:buNone/>
              <a:defRPr sz="3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Share Tech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egoe UI Variable Text Semibold" pitchFamily="2" charset="0"/>
                <a:sym typeface="Share Tech"/>
              </a:rPr>
              <a:t>Project </a:t>
            </a:r>
            <a:r>
              <a:rPr kumimoji="0" lang="en-US" sz="4000" b="1" i="0" u="none" strike="noStrike" kern="0" cap="none" spc="0" normalizeH="0" baseline="0" noProof="0" dirty="0">
                <a:ln>
                  <a:noFill/>
                </a:ln>
                <a:solidFill>
                  <a:srgbClr val="01C38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egoe UI Variable Text Semibold" pitchFamily="2" charset="0"/>
                <a:sym typeface="Share Tech"/>
              </a:rPr>
              <a:t>Objectives</a:t>
            </a:r>
          </a:p>
        </p:txBody>
      </p:sp>
      <p:sp>
        <p:nvSpPr>
          <p:cNvPr id="51" name="Google Shape;481;p27">
            <a:extLst>
              <a:ext uri="{FF2B5EF4-FFF2-40B4-BE49-F238E27FC236}">
                <a16:creationId xmlns:a16="http://schemas.microsoft.com/office/drawing/2014/main" id="{0952BEA4-134D-00CC-37E6-7698EF8EBA83}"/>
              </a:ext>
            </a:extLst>
          </p:cNvPr>
          <p:cNvSpPr txBox="1">
            <a:spLocks/>
          </p:cNvSpPr>
          <p:nvPr/>
        </p:nvSpPr>
        <p:spPr>
          <a:xfrm>
            <a:off x="7900293" y="2958581"/>
            <a:ext cx="3106964" cy="930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Share Tech"/>
              <a:buNone/>
              <a:defRPr sz="4800" b="0" i="0" u="none" strike="noStrike" cap="none">
                <a:solidFill>
                  <a:schemeClr val="accen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Share Tech"/>
              <a:buNone/>
              <a:tabLst/>
              <a:defRPr/>
            </a:pPr>
            <a:r>
              <a:rPr kumimoji="0" lang="en" sz="4800" b="0" i="0" u="none" strike="noStrike" kern="0" cap="none" spc="0" normalizeH="0" baseline="0" noProof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Share Tech"/>
                <a:sym typeface="Share Tech"/>
              </a:rPr>
              <a:t>03</a:t>
            </a:r>
            <a:endParaRPr kumimoji="0" lang="en" sz="48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lumMod val="85000"/>
                </a:srgbClr>
              </a:solidFill>
              <a:effectLst/>
              <a:uLnTx/>
              <a:uFillTx/>
              <a:latin typeface="Share Tech"/>
              <a:sym typeface="Share Tech"/>
            </a:endParaRPr>
          </a:p>
        </p:txBody>
      </p:sp>
      <p:sp>
        <p:nvSpPr>
          <p:cNvPr id="52" name="Google Shape;482;p27">
            <a:extLst>
              <a:ext uri="{FF2B5EF4-FFF2-40B4-BE49-F238E27FC236}">
                <a16:creationId xmlns:a16="http://schemas.microsoft.com/office/drawing/2014/main" id="{C0552C9E-A133-86E2-920A-BA9E761A3F14}"/>
              </a:ext>
            </a:extLst>
          </p:cNvPr>
          <p:cNvSpPr/>
          <p:nvPr/>
        </p:nvSpPr>
        <p:spPr>
          <a:xfrm>
            <a:off x="1635449" y="1835249"/>
            <a:ext cx="1459944" cy="1327222"/>
          </a:xfrm>
          <a:prstGeom prst="rect">
            <a:avLst/>
          </a:prstGeom>
          <a:solidFill>
            <a:srgbClr val="01C38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400" kern="0">
              <a:solidFill>
                <a:srgbClr val="01C38D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3" name="Google Shape;483;p27">
            <a:extLst>
              <a:ext uri="{FF2B5EF4-FFF2-40B4-BE49-F238E27FC236}">
                <a16:creationId xmlns:a16="http://schemas.microsoft.com/office/drawing/2014/main" id="{B9A2B9BB-D42E-3A86-AFE7-D0196BF5441A}"/>
              </a:ext>
            </a:extLst>
          </p:cNvPr>
          <p:cNvSpPr/>
          <p:nvPr/>
        </p:nvSpPr>
        <p:spPr>
          <a:xfrm>
            <a:off x="4875676" y="1800259"/>
            <a:ext cx="1459944" cy="1327222"/>
          </a:xfrm>
          <a:prstGeom prst="rect">
            <a:avLst/>
          </a:pr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4" name="Google Shape;484;p27">
            <a:extLst>
              <a:ext uri="{FF2B5EF4-FFF2-40B4-BE49-F238E27FC236}">
                <a16:creationId xmlns:a16="http://schemas.microsoft.com/office/drawing/2014/main" id="{C5D0BFF3-0282-0E41-CFB4-26C59FE8A636}"/>
              </a:ext>
            </a:extLst>
          </p:cNvPr>
          <p:cNvSpPr/>
          <p:nvPr/>
        </p:nvSpPr>
        <p:spPr>
          <a:xfrm>
            <a:off x="8258953" y="1800259"/>
            <a:ext cx="1459944" cy="1327222"/>
          </a:xfrm>
          <a:prstGeom prst="rect">
            <a:avLst/>
          </a:prstGeom>
          <a:solidFill>
            <a:srgbClr val="FFFFFF">
              <a:lumMod val="85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cxnSp>
        <p:nvCxnSpPr>
          <p:cNvPr id="55" name="Google Shape;485;p27">
            <a:extLst>
              <a:ext uri="{FF2B5EF4-FFF2-40B4-BE49-F238E27FC236}">
                <a16:creationId xmlns:a16="http://schemas.microsoft.com/office/drawing/2014/main" id="{3C6E40D8-993A-4D05-4098-AC754314E588}"/>
              </a:ext>
            </a:extLst>
          </p:cNvPr>
          <p:cNvCxnSpPr>
            <a:stCxn id="52" idx="1"/>
            <a:endCxn id="47" idx="1"/>
          </p:cNvCxnSpPr>
          <p:nvPr/>
        </p:nvCxnSpPr>
        <p:spPr>
          <a:xfrm rot="10800000" flipV="1">
            <a:off x="1276789" y="2498860"/>
            <a:ext cx="358660" cy="959988"/>
          </a:xfrm>
          <a:prstGeom prst="bentConnector3">
            <a:avLst>
              <a:gd name="adj1" fmla="val 163737"/>
            </a:avLst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6" name="Google Shape;486;p27">
            <a:extLst>
              <a:ext uri="{FF2B5EF4-FFF2-40B4-BE49-F238E27FC236}">
                <a16:creationId xmlns:a16="http://schemas.microsoft.com/office/drawing/2014/main" id="{80404561-A619-127D-D84B-73AE88C8FEEB}"/>
              </a:ext>
            </a:extLst>
          </p:cNvPr>
          <p:cNvCxnSpPr>
            <a:cxnSpLocks/>
            <a:stCxn id="53" idx="1"/>
            <a:endCxn id="49" idx="1"/>
          </p:cNvCxnSpPr>
          <p:nvPr/>
        </p:nvCxnSpPr>
        <p:spPr>
          <a:xfrm rot="10800000" flipV="1">
            <a:off x="4517016" y="2463870"/>
            <a:ext cx="358660" cy="959988"/>
          </a:xfrm>
          <a:prstGeom prst="bentConnector3">
            <a:avLst>
              <a:gd name="adj1" fmla="val 163737"/>
            </a:avLst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7" name="Google Shape;487;p27">
            <a:extLst>
              <a:ext uri="{FF2B5EF4-FFF2-40B4-BE49-F238E27FC236}">
                <a16:creationId xmlns:a16="http://schemas.microsoft.com/office/drawing/2014/main" id="{015B9C8F-D364-64C5-DA56-F36AE884F0F1}"/>
              </a:ext>
            </a:extLst>
          </p:cNvPr>
          <p:cNvCxnSpPr>
            <a:stCxn id="54" idx="1"/>
            <a:endCxn id="51" idx="1"/>
          </p:cNvCxnSpPr>
          <p:nvPr/>
        </p:nvCxnSpPr>
        <p:spPr>
          <a:xfrm rot="10800000" flipV="1">
            <a:off x="7900293" y="2463870"/>
            <a:ext cx="358660" cy="959988"/>
          </a:xfrm>
          <a:prstGeom prst="bentConnector3">
            <a:avLst>
              <a:gd name="adj1" fmla="val 163737"/>
            </a:avLst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0" name="Google Shape;490;p27">
            <a:extLst>
              <a:ext uri="{FF2B5EF4-FFF2-40B4-BE49-F238E27FC236}">
                <a16:creationId xmlns:a16="http://schemas.microsoft.com/office/drawing/2014/main" id="{1237EC0C-8F41-493F-BC68-19C26F250E6B}"/>
              </a:ext>
            </a:extLst>
          </p:cNvPr>
          <p:cNvSpPr/>
          <p:nvPr/>
        </p:nvSpPr>
        <p:spPr>
          <a:xfrm>
            <a:off x="1854148" y="2016946"/>
            <a:ext cx="1022538" cy="930576"/>
          </a:xfrm>
          <a:custGeom>
            <a:avLst/>
            <a:gdLst/>
            <a:ahLst/>
            <a:cxnLst/>
            <a:rect l="l" t="t" r="r" b="b"/>
            <a:pathLst>
              <a:path w="11193" h="11205" extrusionOk="0">
                <a:moveTo>
                  <a:pt x="3763" y="358"/>
                </a:moveTo>
                <a:cubicBezTo>
                  <a:pt x="4096" y="358"/>
                  <a:pt x="4346" y="632"/>
                  <a:pt x="4346" y="941"/>
                </a:cubicBezTo>
                <a:cubicBezTo>
                  <a:pt x="4346" y="1144"/>
                  <a:pt x="4239" y="1346"/>
                  <a:pt x="4061" y="1441"/>
                </a:cubicBezTo>
                <a:cubicBezTo>
                  <a:pt x="4013" y="1477"/>
                  <a:pt x="3977" y="1536"/>
                  <a:pt x="3977" y="1596"/>
                </a:cubicBezTo>
                <a:lnTo>
                  <a:pt x="3977" y="2001"/>
                </a:lnTo>
                <a:cubicBezTo>
                  <a:pt x="3977" y="2096"/>
                  <a:pt x="4049" y="2179"/>
                  <a:pt x="4156" y="2179"/>
                </a:cubicBezTo>
                <a:lnTo>
                  <a:pt x="5394" y="2179"/>
                </a:lnTo>
                <a:lnTo>
                  <a:pt x="5394" y="3406"/>
                </a:lnTo>
                <a:cubicBezTo>
                  <a:pt x="5394" y="3513"/>
                  <a:pt x="5466" y="3584"/>
                  <a:pt x="5573" y="3584"/>
                </a:cubicBezTo>
                <a:lnTo>
                  <a:pt x="5966" y="3584"/>
                </a:lnTo>
                <a:cubicBezTo>
                  <a:pt x="6025" y="3584"/>
                  <a:pt x="6085" y="3561"/>
                  <a:pt x="6120" y="3501"/>
                </a:cubicBezTo>
                <a:cubicBezTo>
                  <a:pt x="6228" y="3322"/>
                  <a:pt x="6418" y="3215"/>
                  <a:pt x="6620" y="3215"/>
                </a:cubicBezTo>
                <a:cubicBezTo>
                  <a:pt x="6954" y="3215"/>
                  <a:pt x="7204" y="3489"/>
                  <a:pt x="7204" y="3799"/>
                </a:cubicBezTo>
                <a:cubicBezTo>
                  <a:pt x="7204" y="4120"/>
                  <a:pt x="6942" y="4382"/>
                  <a:pt x="6620" y="4382"/>
                </a:cubicBezTo>
                <a:cubicBezTo>
                  <a:pt x="6418" y="4382"/>
                  <a:pt x="6228" y="4275"/>
                  <a:pt x="6120" y="4096"/>
                </a:cubicBezTo>
                <a:cubicBezTo>
                  <a:pt x="6085" y="4037"/>
                  <a:pt x="6025" y="4001"/>
                  <a:pt x="5966" y="4001"/>
                </a:cubicBezTo>
                <a:lnTo>
                  <a:pt x="5573" y="4001"/>
                </a:lnTo>
                <a:cubicBezTo>
                  <a:pt x="5466" y="4001"/>
                  <a:pt x="5394" y="4084"/>
                  <a:pt x="5394" y="4180"/>
                </a:cubicBezTo>
                <a:lnTo>
                  <a:pt x="5394" y="5418"/>
                </a:lnTo>
                <a:lnTo>
                  <a:pt x="4334" y="5418"/>
                </a:lnTo>
                <a:lnTo>
                  <a:pt x="4334" y="5299"/>
                </a:lnTo>
                <a:cubicBezTo>
                  <a:pt x="4573" y="5120"/>
                  <a:pt x="4704" y="4834"/>
                  <a:pt x="4704" y="4561"/>
                </a:cubicBezTo>
                <a:cubicBezTo>
                  <a:pt x="4704" y="4037"/>
                  <a:pt x="4287" y="3620"/>
                  <a:pt x="3775" y="3620"/>
                </a:cubicBezTo>
                <a:cubicBezTo>
                  <a:pt x="3251" y="3620"/>
                  <a:pt x="2834" y="4037"/>
                  <a:pt x="2834" y="4561"/>
                </a:cubicBezTo>
                <a:cubicBezTo>
                  <a:pt x="2834" y="4858"/>
                  <a:pt x="2965" y="5132"/>
                  <a:pt x="3203" y="5299"/>
                </a:cubicBezTo>
                <a:lnTo>
                  <a:pt x="3203" y="5430"/>
                </a:lnTo>
                <a:lnTo>
                  <a:pt x="2144" y="5430"/>
                </a:lnTo>
                <a:lnTo>
                  <a:pt x="2144" y="2179"/>
                </a:lnTo>
                <a:lnTo>
                  <a:pt x="3382" y="2179"/>
                </a:lnTo>
                <a:cubicBezTo>
                  <a:pt x="3489" y="2179"/>
                  <a:pt x="3561" y="2096"/>
                  <a:pt x="3561" y="2001"/>
                </a:cubicBezTo>
                <a:lnTo>
                  <a:pt x="3561" y="1596"/>
                </a:lnTo>
                <a:cubicBezTo>
                  <a:pt x="3561" y="1536"/>
                  <a:pt x="3537" y="1477"/>
                  <a:pt x="3465" y="1441"/>
                </a:cubicBezTo>
                <a:cubicBezTo>
                  <a:pt x="3299" y="1346"/>
                  <a:pt x="3191" y="1144"/>
                  <a:pt x="3191" y="941"/>
                </a:cubicBezTo>
                <a:cubicBezTo>
                  <a:pt x="3191" y="608"/>
                  <a:pt x="3453" y="358"/>
                  <a:pt x="3763" y="358"/>
                </a:cubicBezTo>
                <a:close/>
                <a:moveTo>
                  <a:pt x="9014" y="5811"/>
                </a:moveTo>
                <a:lnTo>
                  <a:pt x="9014" y="7799"/>
                </a:lnTo>
                <a:lnTo>
                  <a:pt x="9014" y="8025"/>
                </a:lnTo>
                <a:lnTo>
                  <a:pt x="9014" y="9049"/>
                </a:lnTo>
                <a:lnTo>
                  <a:pt x="7775" y="9049"/>
                </a:lnTo>
                <a:cubicBezTo>
                  <a:pt x="7668" y="9049"/>
                  <a:pt x="7597" y="9121"/>
                  <a:pt x="7597" y="9228"/>
                </a:cubicBezTo>
                <a:lnTo>
                  <a:pt x="7597" y="9633"/>
                </a:lnTo>
                <a:cubicBezTo>
                  <a:pt x="7597" y="9692"/>
                  <a:pt x="7621" y="9752"/>
                  <a:pt x="7680" y="9776"/>
                </a:cubicBezTo>
                <a:cubicBezTo>
                  <a:pt x="7859" y="9883"/>
                  <a:pt x="7966" y="10073"/>
                  <a:pt x="7966" y="10288"/>
                </a:cubicBezTo>
                <a:cubicBezTo>
                  <a:pt x="7966" y="10609"/>
                  <a:pt x="7704" y="10871"/>
                  <a:pt x="7382" y="10871"/>
                </a:cubicBezTo>
                <a:cubicBezTo>
                  <a:pt x="7061" y="10871"/>
                  <a:pt x="6811" y="10597"/>
                  <a:pt x="6811" y="10288"/>
                </a:cubicBezTo>
                <a:cubicBezTo>
                  <a:pt x="6811" y="10073"/>
                  <a:pt x="6906" y="9883"/>
                  <a:pt x="7085" y="9776"/>
                </a:cubicBezTo>
                <a:cubicBezTo>
                  <a:pt x="7144" y="9752"/>
                  <a:pt x="7180" y="9692"/>
                  <a:pt x="7180" y="9633"/>
                </a:cubicBezTo>
                <a:lnTo>
                  <a:pt x="7180" y="9228"/>
                </a:lnTo>
                <a:cubicBezTo>
                  <a:pt x="7180" y="9121"/>
                  <a:pt x="7109" y="9049"/>
                  <a:pt x="7001" y="9049"/>
                </a:cubicBezTo>
                <a:lnTo>
                  <a:pt x="5763" y="9049"/>
                </a:lnTo>
                <a:lnTo>
                  <a:pt x="5763" y="7811"/>
                </a:lnTo>
                <a:cubicBezTo>
                  <a:pt x="5763" y="7716"/>
                  <a:pt x="5692" y="7632"/>
                  <a:pt x="5585" y="7632"/>
                </a:cubicBezTo>
                <a:lnTo>
                  <a:pt x="5180" y="7632"/>
                </a:lnTo>
                <a:cubicBezTo>
                  <a:pt x="5120" y="7632"/>
                  <a:pt x="5061" y="7668"/>
                  <a:pt x="5037" y="7728"/>
                </a:cubicBezTo>
                <a:cubicBezTo>
                  <a:pt x="4930" y="7906"/>
                  <a:pt x="4739" y="8013"/>
                  <a:pt x="4525" y="8013"/>
                </a:cubicBezTo>
                <a:cubicBezTo>
                  <a:pt x="4203" y="8013"/>
                  <a:pt x="3953" y="7740"/>
                  <a:pt x="3953" y="7430"/>
                </a:cubicBezTo>
                <a:cubicBezTo>
                  <a:pt x="3953" y="7120"/>
                  <a:pt x="4215" y="6847"/>
                  <a:pt x="4525" y="6847"/>
                </a:cubicBezTo>
                <a:cubicBezTo>
                  <a:pt x="4739" y="6847"/>
                  <a:pt x="4930" y="6954"/>
                  <a:pt x="5037" y="7132"/>
                </a:cubicBezTo>
                <a:cubicBezTo>
                  <a:pt x="5061" y="7192"/>
                  <a:pt x="5120" y="7216"/>
                  <a:pt x="5180" y="7216"/>
                </a:cubicBezTo>
                <a:lnTo>
                  <a:pt x="5585" y="7216"/>
                </a:lnTo>
                <a:cubicBezTo>
                  <a:pt x="5692" y="7216"/>
                  <a:pt x="5763" y="7144"/>
                  <a:pt x="5763" y="7037"/>
                </a:cubicBezTo>
                <a:lnTo>
                  <a:pt x="5763" y="5811"/>
                </a:lnTo>
                <a:lnTo>
                  <a:pt x="6823" y="5811"/>
                </a:lnTo>
                <a:lnTo>
                  <a:pt x="6823" y="5942"/>
                </a:lnTo>
                <a:cubicBezTo>
                  <a:pt x="6585" y="6120"/>
                  <a:pt x="6454" y="6406"/>
                  <a:pt x="6454" y="6680"/>
                </a:cubicBezTo>
                <a:cubicBezTo>
                  <a:pt x="6454" y="7204"/>
                  <a:pt x="6870" y="7621"/>
                  <a:pt x="7382" y="7621"/>
                </a:cubicBezTo>
                <a:cubicBezTo>
                  <a:pt x="7906" y="7621"/>
                  <a:pt x="8323" y="7204"/>
                  <a:pt x="8323" y="6680"/>
                </a:cubicBezTo>
                <a:cubicBezTo>
                  <a:pt x="8323" y="6382"/>
                  <a:pt x="8192" y="6108"/>
                  <a:pt x="7954" y="5942"/>
                </a:cubicBezTo>
                <a:lnTo>
                  <a:pt x="7954" y="5811"/>
                </a:lnTo>
                <a:close/>
                <a:moveTo>
                  <a:pt x="3799" y="1"/>
                </a:moveTo>
                <a:cubicBezTo>
                  <a:pt x="3275" y="1"/>
                  <a:pt x="2858" y="417"/>
                  <a:pt x="2858" y="941"/>
                </a:cubicBezTo>
                <a:cubicBezTo>
                  <a:pt x="2858" y="1239"/>
                  <a:pt x="3001" y="1525"/>
                  <a:pt x="3239" y="1679"/>
                </a:cubicBezTo>
                <a:lnTo>
                  <a:pt x="3239" y="1822"/>
                </a:lnTo>
                <a:lnTo>
                  <a:pt x="2001" y="1822"/>
                </a:lnTo>
                <a:cubicBezTo>
                  <a:pt x="1894" y="1822"/>
                  <a:pt x="1822" y="1894"/>
                  <a:pt x="1822" y="2001"/>
                </a:cubicBezTo>
                <a:lnTo>
                  <a:pt x="1822" y="5608"/>
                </a:lnTo>
                <a:lnTo>
                  <a:pt x="1822" y="6847"/>
                </a:lnTo>
                <a:lnTo>
                  <a:pt x="1691" y="6847"/>
                </a:lnTo>
                <a:cubicBezTo>
                  <a:pt x="1513" y="6609"/>
                  <a:pt x="1227" y="6478"/>
                  <a:pt x="941" y="6478"/>
                </a:cubicBezTo>
                <a:cubicBezTo>
                  <a:pt x="417" y="6478"/>
                  <a:pt x="1" y="6894"/>
                  <a:pt x="1" y="7406"/>
                </a:cubicBezTo>
                <a:cubicBezTo>
                  <a:pt x="1" y="7930"/>
                  <a:pt x="417" y="8347"/>
                  <a:pt x="941" y="8347"/>
                </a:cubicBezTo>
                <a:cubicBezTo>
                  <a:pt x="1239" y="8347"/>
                  <a:pt x="1525" y="8216"/>
                  <a:pt x="1691" y="7978"/>
                </a:cubicBezTo>
                <a:lnTo>
                  <a:pt x="1822" y="7978"/>
                </a:lnTo>
                <a:lnTo>
                  <a:pt x="1822" y="9216"/>
                </a:lnTo>
                <a:cubicBezTo>
                  <a:pt x="1822" y="9311"/>
                  <a:pt x="1894" y="9395"/>
                  <a:pt x="2001" y="9395"/>
                </a:cubicBezTo>
                <a:lnTo>
                  <a:pt x="2620" y="9395"/>
                </a:lnTo>
                <a:cubicBezTo>
                  <a:pt x="2727" y="9395"/>
                  <a:pt x="2799" y="9311"/>
                  <a:pt x="2799" y="9216"/>
                </a:cubicBezTo>
                <a:cubicBezTo>
                  <a:pt x="2799" y="9109"/>
                  <a:pt x="2727" y="9037"/>
                  <a:pt x="2620" y="9037"/>
                </a:cubicBezTo>
                <a:lnTo>
                  <a:pt x="2179" y="9037"/>
                </a:lnTo>
                <a:lnTo>
                  <a:pt x="2179" y="7799"/>
                </a:lnTo>
                <a:cubicBezTo>
                  <a:pt x="2179" y="7692"/>
                  <a:pt x="2108" y="7621"/>
                  <a:pt x="2001" y="7621"/>
                </a:cubicBezTo>
                <a:lnTo>
                  <a:pt x="1596" y="7621"/>
                </a:lnTo>
                <a:cubicBezTo>
                  <a:pt x="1536" y="7621"/>
                  <a:pt x="1477" y="7644"/>
                  <a:pt x="1453" y="7704"/>
                </a:cubicBezTo>
                <a:cubicBezTo>
                  <a:pt x="1346" y="7882"/>
                  <a:pt x="1155" y="7990"/>
                  <a:pt x="941" y="7990"/>
                </a:cubicBezTo>
                <a:cubicBezTo>
                  <a:pt x="620" y="7990"/>
                  <a:pt x="358" y="7728"/>
                  <a:pt x="358" y="7406"/>
                </a:cubicBezTo>
                <a:cubicBezTo>
                  <a:pt x="358" y="7085"/>
                  <a:pt x="632" y="6835"/>
                  <a:pt x="941" y="6835"/>
                </a:cubicBezTo>
                <a:cubicBezTo>
                  <a:pt x="1155" y="6835"/>
                  <a:pt x="1346" y="6930"/>
                  <a:pt x="1453" y="7109"/>
                </a:cubicBezTo>
                <a:cubicBezTo>
                  <a:pt x="1477" y="7168"/>
                  <a:pt x="1536" y="7204"/>
                  <a:pt x="1596" y="7204"/>
                </a:cubicBezTo>
                <a:lnTo>
                  <a:pt x="2001" y="7204"/>
                </a:lnTo>
                <a:cubicBezTo>
                  <a:pt x="2108" y="7204"/>
                  <a:pt x="2179" y="7132"/>
                  <a:pt x="2179" y="7025"/>
                </a:cubicBezTo>
                <a:lnTo>
                  <a:pt x="2179" y="5787"/>
                </a:lnTo>
                <a:lnTo>
                  <a:pt x="3418" y="5787"/>
                </a:lnTo>
                <a:cubicBezTo>
                  <a:pt x="3513" y="5787"/>
                  <a:pt x="3596" y="5716"/>
                  <a:pt x="3596" y="5608"/>
                </a:cubicBezTo>
                <a:lnTo>
                  <a:pt x="3596" y="5204"/>
                </a:lnTo>
                <a:cubicBezTo>
                  <a:pt x="3596" y="5144"/>
                  <a:pt x="3561" y="5085"/>
                  <a:pt x="3501" y="5061"/>
                </a:cubicBezTo>
                <a:cubicBezTo>
                  <a:pt x="3322" y="4954"/>
                  <a:pt x="3215" y="4763"/>
                  <a:pt x="3215" y="4549"/>
                </a:cubicBezTo>
                <a:cubicBezTo>
                  <a:pt x="3215" y="4227"/>
                  <a:pt x="3489" y="3977"/>
                  <a:pt x="3799" y="3977"/>
                </a:cubicBezTo>
                <a:cubicBezTo>
                  <a:pt x="4132" y="3977"/>
                  <a:pt x="4382" y="4239"/>
                  <a:pt x="4382" y="4549"/>
                </a:cubicBezTo>
                <a:cubicBezTo>
                  <a:pt x="4382" y="4763"/>
                  <a:pt x="4275" y="4954"/>
                  <a:pt x="4096" y="5061"/>
                </a:cubicBezTo>
                <a:cubicBezTo>
                  <a:pt x="4037" y="5085"/>
                  <a:pt x="4013" y="5144"/>
                  <a:pt x="4013" y="5204"/>
                </a:cubicBezTo>
                <a:lnTo>
                  <a:pt x="4013" y="5608"/>
                </a:lnTo>
                <a:cubicBezTo>
                  <a:pt x="4013" y="5716"/>
                  <a:pt x="4084" y="5787"/>
                  <a:pt x="4192" y="5787"/>
                </a:cubicBezTo>
                <a:lnTo>
                  <a:pt x="5418" y="5787"/>
                </a:lnTo>
                <a:lnTo>
                  <a:pt x="5418" y="6847"/>
                </a:lnTo>
                <a:lnTo>
                  <a:pt x="5287" y="6847"/>
                </a:lnTo>
                <a:cubicBezTo>
                  <a:pt x="5108" y="6609"/>
                  <a:pt x="4823" y="6478"/>
                  <a:pt x="4549" y="6478"/>
                </a:cubicBezTo>
                <a:cubicBezTo>
                  <a:pt x="4025" y="6478"/>
                  <a:pt x="3608" y="6894"/>
                  <a:pt x="3608" y="7406"/>
                </a:cubicBezTo>
                <a:cubicBezTo>
                  <a:pt x="3608" y="7930"/>
                  <a:pt x="4025" y="8347"/>
                  <a:pt x="4549" y="8347"/>
                </a:cubicBezTo>
                <a:cubicBezTo>
                  <a:pt x="4846" y="8347"/>
                  <a:pt x="5120" y="8216"/>
                  <a:pt x="5287" y="7978"/>
                </a:cubicBezTo>
                <a:lnTo>
                  <a:pt x="5418" y="7978"/>
                </a:lnTo>
                <a:lnTo>
                  <a:pt x="5418" y="9037"/>
                </a:lnTo>
                <a:lnTo>
                  <a:pt x="3168" y="9037"/>
                </a:lnTo>
                <a:cubicBezTo>
                  <a:pt x="3072" y="9037"/>
                  <a:pt x="3001" y="9109"/>
                  <a:pt x="3001" y="9216"/>
                </a:cubicBezTo>
                <a:cubicBezTo>
                  <a:pt x="3001" y="9311"/>
                  <a:pt x="3072" y="9395"/>
                  <a:pt x="3168" y="9395"/>
                </a:cubicBezTo>
                <a:lnTo>
                  <a:pt x="6835" y="9395"/>
                </a:lnTo>
                <a:lnTo>
                  <a:pt x="6835" y="9526"/>
                </a:lnTo>
                <a:cubicBezTo>
                  <a:pt x="6597" y="9704"/>
                  <a:pt x="6466" y="9990"/>
                  <a:pt x="6466" y="10264"/>
                </a:cubicBezTo>
                <a:cubicBezTo>
                  <a:pt x="6466" y="10788"/>
                  <a:pt x="6882" y="11204"/>
                  <a:pt x="7406" y="11204"/>
                </a:cubicBezTo>
                <a:cubicBezTo>
                  <a:pt x="7918" y="11204"/>
                  <a:pt x="8335" y="10788"/>
                  <a:pt x="8335" y="10264"/>
                </a:cubicBezTo>
                <a:cubicBezTo>
                  <a:pt x="8335" y="9966"/>
                  <a:pt x="8204" y="9692"/>
                  <a:pt x="7966" y="9526"/>
                </a:cubicBezTo>
                <a:lnTo>
                  <a:pt x="7966" y="9395"/>
                </a:lnTo>
                <a:lnTo>
                  <a:pt x="9204" y="9395"/>
                </a:lnTo>
                <a:cubicBezTo>
                  <a:pt x="9311" y="9395"/>
                  <a:pt x="9383" y="9311"/>
                  <a:pt x="9383" y="9216"/>
                </a:cubicBezTo>
                <a:lnTo>
                  <a:pt x="9383" y="8002"/>
                </a:lnTo>
                <a:lnTo>
                  <a:pt x="9383" y="7787"/>
                </a:lnTo>
                <a:lnTo>
                  <a:pt x="9383" y="5596"/>
                </a:lnTo>
                <a:lnTo>
                  <a:pt x="9383" y="4358"/>
                </a:lnTo>
                <a:lnTo>
                  <a:pt x="9514" y="4358"/>
                </a:lnTo>
                <a:cubicBezTo>
                  <a:pt x="9692" y="4596"/>
                  <a:pt x="9978" y="4727"/>
                  <a:pt x="10264" y="4727"/>
                </a:cubicBezTo>
                <a:cubicBezTo>
                  <a:pt x="10776" y="4727"/>
                  <a:pt x="11192" y="4311"/>
                  <a:pt x="11192" y="3799"/>
                </a:cubicBezTo>
                <a:cubicBezTo>
                  <a:pt x="11192" y="3287"/>
                  <a:pt x="10776" y="2858"/>
                  <a:pt x="10264" y="2858"/>
                </a:cubicBezTo>
                <a:cubicBezTo>
                  <a:pt x="9966" y="2858"/>
                  <a:pt x="9680" y="2989"/>
                  <a:pt x="9514" y="3227"/>
                </a:cubicBezTo>
                <a:lnTo>
                  <a:pt x="9383" y="3227"/>
                </a:lnTo>
                <a:lnTo>
                  <a:pt x="9383" y="2001"/>
                </a:lnTo>
                <a:cubicBezTo>
                  <a:pt x="9383" y="1894"/>
                  <a:pt x="9311" y="1822"/>
                  <a:pt x="9204" y="1822"/>
                </a:cubicBezTo>
                <a:lnTo>
                  <a:pt x="8609" y="1822"/>
                </a:lnTo>
                <a:cubicBezTo>
                  <a:pt x="8502" y="1822"/>
                  <a:pt x="8430" y="1894"/>
                  <a:pt x="8430" y="2001"/>
                </a:cubicBezTo>
                <a:cubicBezTo>
                  <a:pt x="8430" y="2096"/>
                  <a:pt x="8502" y="2179"/>
                  <a:pt x="8609" y="2179"/>
                </a:cubicBezTo>
                <a:lnTo>
                  <a:pt x="9026" y="2179"/>
                </a:lnTo>
                <a:lnTo>
                  <a:pt x="9026" y="3406"/>
                </a:lnTo>
                <a:cubicBezTo>
                  <a:pt x="9026" y="3513"/>
                  <a:pt x="9097" y="3584"/>
                  <a:pt x="9204" y="3584"/>
                </a:cubicBezTo>
                <a:lnTo>
                  <a:pt x="9609" y="3584"/>
                </a:lnTo>
                <a:cubicBezTo>
                  <a:pt x="9668" y="3584"/>
                  <a:pt x="9728" y="3561"/>
                  <a:pt x="9752" y="3501"/>
                </a:cubicBezTo>
                <a:cubicBezTo>
                  <a:pt x="9859" y="3322"/>
                  <a:pt x="10049" y="3215"/>
                  <a:pt x="10264" y="3215"/>
                </a:cubicBezTo>
                <a:cubicBezTo>
                  <a:pt x="10585" y="3215"/>
                  <a:pt x="10835" y="3489"/>
                  <a:pt x="10835" y="3799"/>
                </a:cubicBezTo>
                <a:cubicBezTo>
                  <a:pt x="10835" y="4120"/>
                  <a:pt x="10573" y="4382"/>
                  <a:pt x="10264" y="4382"/>
                </a:cubicBezTo>
                <a:cubicBezTo>
                  <a:pt x="10049" y="4382"/>
                  <a:pt x="9859" y="4275"/>
                  <a:pt x="9752" y="4096"/>
                </a:cubicBezTo>
                <a:cubicBezTo>
                  <a:pt x="9728" y="4037"/>
                  <a:pt x="9668" y="4001"/>
                  <a:pt x="9609" y="4001"/>
                </a:cubicBezTo>
                <a:lnTo>
                  <a:pt x="9204" y="4001"/>
                </a:lnTo>
                <a:cubicBezTo>
                  <a:pt x="9097" y="4001"/>
                  <a:pt x="9026" y="4084"/>
                  <a:pt x="9026" y="4180"/>
                </a:cubicBezTo>
                <a:lnTo>
                  <a:pt x="9026" y="5418"/>
                </a:lnTo>
                <a:lnTo>
                  <a:pt x="7787" y="5418"/>
                </a:lnTo>
                <a:cubicBezTo>
                  <a:pt x="7680" y="5418"/>
                  <a:pt x="7609" y="5489"/>
                  <a:pt x="7609" y="5596"/>
                </a:cubicBezTo>
                <a:lnTo>
                  <a:pt x="7609" y="6001"/>
                </a:lnTo>
                <a:cubicBezTo>
                  <a:pt x="7609" y="6061"/>
                  <a:pt x="7644" y="6120"/>
                  <a:pt x="7704" y="6144"/>
                </a:cubicBezTo>
                <a:cubicBezTo>
                  <a:pt x="7883" y="6251"/>
                  <a:pt x="7978" y="6442"/>
                  <a:pt x="7978" y="6656"/>
                </a:cubicBezTo>
                <a:cubicBezTo>
                  <a:pt x="7978" y="6978"/>
                  <a:pt x="7716" y="7240"/>
                  <a:pt x="7406" y="7240"/>
                </a:cubicBezTo>
                <a:cubicBezTo>
                  <a:pt x="7073" y="7240"/>
                  <a:pt x="6823" y="6966"/>
                  <a:pt x="6823" y="6656"/>
                </a:cubicBezTo>
                <a:cubicBezTo>
                  <a:pt x="6823" y="6442"/>
                  <a:pt x="6930" y="6251"/>
                  <a:pt x="7109" y="6144"/>
                </a:cubicBezTo>
                <a:cubicBezTo>
                  <a:pt x="7168" y="6120"/>
                  <a:pt x="7192" y="6061"/>
                  <a:pt x="7192" y="6001"/>
                </a:cubicBezTo>
                <a:lnTo>
                  <a:pt x="7192" y="5596"/>
                </a:lnTo>
                <a:cubicBezTo>
                  <a:pt x="7192" y="5489"/>
                  <a:pt x="7121" y="5418"/>
                  <a:pt x="7013" y="5418"/>
                </a:cubicBezTo>
                <a:lnTo>
                  <a:pt x="5775" y="5418"/>
                </a:lnTo>
                <a:lnTo>
                  <a:pt x="5775" y="4358"/>
                </a:lnTo>
                <a:lnTo>
                  <a:pt x="5918" y="4358"/>
                </a:lnTo>
                <a:cubicBezTo>
                  <a:pt x="6097" y="4596"/>
                  <a:pt x="6370" y="4739"/>
                  <a:pt x="6656" y="4739"/>
                </a:cubicBezTo>
                <a:cubicBezTo>
                  <a:pt x="7180" y="4739"/>
                  <a:pt x="7597" y="4323"/>
                  <a:pt x="7597" y="3799"/>
                </a:cubicBezTo>
                <a:cubicBezTo>
                  <a:pt x="7597" y="3275"/>
                  <a:pt x="7180" y="2858"/>
                  <a:pt x="6656" y="2858"/>
                </a:cubicBezTo>
                <a:cubicBezTo>
                  <a:pt x="6359" y="2858"/>
                  <a:pt x="6073" y="2989"/>
                  <a:pt x="5918" y="3227"/>
                </a:cubicBezTo>
                <a:lnTo>
                  <a:pt x="5775" y="3227"/>
                </a:lnTo>
                <a:lnTo>
                  <a:pt x="5775" y="2179"/>
                </a:lnTo>
                <a:lnTo>
                  <a:pt x="8025" y="2179"/>
                </a:lnTo>
                <a:cubicBezTo>
                  <a:pt x="8133" y="2179"/>
                  <a:pt x="8204" y="2096"/>
                  <a:pt x="8204" y="2001"/>
                </a:cubicBezTo>
                <a:cubicBezTo>
                  <a:pt x="8204" y="1894"/>
                  <a:pt x="8133" y="1822"/>
                  <a:pt x="8025" y="1822"/>
                </a:cubicBezTo>
                <a:lnTo>
                  <a:pt x="4370" y="1822"/>
                </a:lnTo>
                <a:lnTo>
                  <a:pt x="4370" y="1679"/>
                </a:lnTo>
                <a:cubicBezTo>
                  <a:pt x="4608" y="1501"/>
                  <a:pt x="4739" y="1227"/>
                  <a:pt x="4739" y="941"/>
                </a:cubicBezTo>
                <a:cubicBezTo>
                  <a:pt x="4739" y="417"/>
                  <a:pt x="4323" y="1"/>
                  <a:pt x="3799" y="1"/>
                </a:cubicBezTo>
                <a:close/>
              </a:path>
            </a:pathLst>
          </a:custGeom>
          <a:solidFill>
            <a:srgbClr val="0028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61" name="Google Shape;491;p27">
            <a:extLst>
              <a:ext uri="{FF2B5EF4-FFF2-40B4-BE49-F238E27FC236}">
                <a16:creationId xmlns:a16="http://schemas.microsoft.com/office/drawing/2014/main" id="{A58787B4-26D8-3647-52EB-B1A541F91F8D}"/>
              </a:ext>
            </a:extLst>
          </p:cNvPr>
          <p:cNvGrpSpPr/>
          <p:nvPr/>
        </p:nvGrpSpPr>
        <p:grpSpPr>
          <a:xfrm>
            <a:off x="5103653" y="1996596"/>
            <a:ext cx="1022562" cy="934550"/>
            <a:chOff x="3095745" y="3805393"/>
            <a:chExt cx="352840" cy="354717"/>
          </a:xfrm>
        </p:grpSpPr>
        <p:sp>
          <p:nvSpPr>
            <p:cNvPr id="62" name="Google Shape;492;p27">
              <a:extLst>
                <a:ext uri="{FF2B5EF4-FFF2-40B4-BE49-F238E27FC236}">
                  <a16:creationId xmlns:a16="http://schemas.microsoft.com/office/drawing/2014/main" id="{C0BD61B2-3897-427D-933B-70F0550CA466}"/>
                </a:ext>
              </a:extLst>
            </p:cNvPr>
            <p:cNvSpPr/>
            <p:nvPr/>
          </p:nvSpPr>
          <p:spPr>
            <a:xfrm>
              <a:off x="3095745" y="3805393"/>
              <a:ext cx="272093" cy="271711"/>
            </a:xfrm>
            <a:custGeom>
              <a:avLst/>
              <a:gdLst/>
              <a:ahLst/>
              <a:cxnLst/>
              <a:rect l="l" t="t" r="r" b="b"/>
              <a:pathLst>
                <a:path w="8549" h="8537" extrusionOk="0">
                  <a:moveTo>
                    <a:pt x="4025" y="0"/>
                  </a:moveTo>
                  <a:cubicBezTo>
                    <a:pt x="3763" y="0"/>
                    <a:pt x="3525" y="179"/>
                    <a:pt x="3489" y="441"/>
                  </a:cubicBezTo>
                  <a:lnTo>
                    <a:pt x="3322" y="1262"/>
                  </a:lnTo>
                  <a:cubicBezTo>
                    <a:pt x="3155" y="1322"/>
                    <a:pt x="2977" y="1381"/>
                    <a:pt x="2834" y="1465"/>
                  </a:cubicBezTo>
                  <a:lnTo>
                    <a:pt x="2132" y="1012"/>
                  </a:lnTo>
                  <a:cubicBezTo>
                    <a:pt x="2036" y="947"/>
                    <a:pt x="1929" y="915"/>
                    <a:pt x="1825" y="915"/>
                  </a:cubicBezTo>
                  <a:cubicBezTo>
                    <a:pt x="1683" y="915"/>
                    <a:pt x="1544" y="974"/>
                    <a:pt x="1441" y="1084"/>
                  </a:cubicBezTo>
                  <a:lnTo>
                    <a:pt x="1084" y="1441"/>
                  </a:lnTo>
                  <a:cubicBezTo>
                    <a:pt x="905" y="1619"/>
                    <a:pt x="881" y="1917"/>
                    <a:pt x="1012" y="2119"/>
                  </a:cubicBezTo>
                  <a:lnTo>
                    <a:pt x="1477" y="2822"/>
                  </a:lnTo>
                  <a:cubicBezTo>
                    <a:pt x="1381" y="2989"/>
                    <a:pt x="1322" y="3155"/>
                    <a:pt x="1262" y="3310"/>
                  </a:cubicBezTo>
                  <a:lnTo>
                    <a:pt x="453" y="3477"/>
                  </a:lnTo>
                  <a:cubicBezTo>
                    <a:pt x="191" y="3524"/>
                    <a:pt x="0" y="3763"/>
                    <a:pt x="0" y="4013"/>
                  </a:cubicBezTo>
                  <a:lnTo>
                    <a:pt x="0" y="4525"/>
                  </a:lnTo>
                  <a:cubicBezTo>
                    <a:pt x="0" y="4775"/>
                    <a:pt x="179" y="5013"/>
                    <a:pt x="453" y="5060"/>
                  </a:cubicBezTo>
                  <a:lnTo>
                    <a:pt x="1262" y="5215"/>
                  </a:lnTo>
                  <a:cubicBezTo>
                    <a:pt x="1322" y="5382"/>
                    <a:pt x="1381" y="5560"/>
                    <a:pt x="1477" y="5715"/>
                  </a:cubicBezTo>
                  <a:lnTo>
                    <a:pt x="1012" y="6406"/>
                  </a:lnTo>
                  <a:cubicBezTo>
                    <a:pt x="869" y="6632"/>
                    <a:pt x="893" y="6918"/>
                    <a:pt x="1084" y="7096"/>
                  </a:cubicBezTo>
                  <a:lnTo>
                    <a:pt x="1441" y="7453"/>
                  </a:lnTo>
                  <a:cubicBezTo>
                    <a:pt x="1544" y="7557"/>
                    <a:pt x="1687" y="7608"/>
                    <a:pt x="1830" y="7608"/>
                  </a:cubicBezTo>
                  <a:cubicBezTo>
                    <a:pt x="1935" y="7608"/>
                    <a:pt x="2041" y="7580"/>
                    <a:pt x="2132" y="7525"/>
                  </a:cubicBezTo>
                  <a:lnTo>
                    <a:pt x="2834" y="7061"/>
                  </a:lnTo>
                  <a:cubicBezTo>
                    <a:pt x="2989" y="7156"/>
                    <a:pt x="3155" y="7215"/>
                    <a:pt x="3322" y="7275"/>
                  </a:cubicBezTo>
                  <a:lnTo>
                    <a:pt x="3489" y="8096"/>
                  </a:lnTo>
                  <a:cubicBezTo>
                    <a:pt x="3525" y="8346"/>
                    <a:pt x="3763" y="8537"/>
                    <a:pt x="4025" y="8537"/>
                  </a:cubicBezTo>
                  <a:lnTo>
                    <a:pt x="4525" y="8537"/>
                  </a:lnTo>
                  <a:cubicBezTo>
                    <a:pt x="4775" y="8537"/>
                    <a:pt x="5013" y="8358"/>
                    <a:pt x="5060" y="8096"/>
                  </a:cubicBezTo>
                  <a:lnTo>
                    <a:pt x="5227" y="7275"/>
                  </a:lnTo>
                  <a:cubicBezTo>
                    <a:pt x="5358" y="7227"/>
                    <a:pt x="5489" y="7180"/>
                    <a:pt x="5632" y="7120"/>
                  </a:cubicBezTo>
                  <a:cubicBezTo>
                    <a:pt x="5692" y="7084"/>
                    <a:pt x="5727" y="6977"/>
                    <a:pt x="5692" y="6894"/>
                  </a:cubicBezTo>
                  <a:cubicBezTo>
                    <a:pt x="5655" y="6821"/>
                    <a:pt x="5584" y="6790"/>
                    <a:pt x="5515" y="6790"/>
                  </a:cubicBezTo>
                  <a:cubicBezTo>
                    <a:pt x="5494" y="6790"/>
                    <a:pt x="5473" y="6793"/>
                    <a:pt x="5453" y="6799"/>
                  </a:cubicBezTo>
                  <a:cubicBezTo>
                    <a:pt x="5299" y="6870"/>
                    <a:pt x="5156" y="6918"/>
                    <a:pt x="5001" y="6965"/>
                  </a:cubicBezTo>
                  <a:cubicBezTo>
                    <a:pt x="4941" y="6977"/>
                    <a:pt x="4882" y="7037"/>
                    <a:pt x="4882" y="7096"/>
                  </a:cubicBezTo>
                  <a:lnTo>
                    <a:pt x="4703" y="8025"/>
                  </a:lnTo>
                  <a:cubicBezTo>
                    <a:pt x="4691" y="8108"/>
                    <a:pt x="4596" y="8180"/>
                    <a:pt x="4513" y="8180"/>
                  </a:cubicBezTo>
                  <a:lnTo>
                    <a:pt x="4001" y="8180"/>
                  </a:lnTo>
                  <a:cubicBezTo>
                    <a:pt x="3917" y="8180"/>
                    <a:pt x="3822" y="8120"/>
                    <a:pt x="3810" y="8025"/>
                  </a:cubicBezTo>
                  <a:lnTo>
                    <a:pt x="3632" y="7096"/>
                  </a:lnTo>
                  <a:cubicBezTo>
                    <a:pt x="3620" y="7037"/>
                    <a:pt x="3572" y="6977"/>
                    <a:pt x="3513" y="6965"/>
                  </a:cubicBezTo>
                  <a:cubicBezTo>
                    <a:pt x="3310" y="6906"/>
                    <a:pt x="3096" y="6811"/>
                    <a:pt x="2905" y="6703"/>
                  </a:cubicBezTo>
                  <a:cubicBezTo>
                    <a:pt x="2876" y="6691"/>
                    <a:pt x="2843" y="6686"/>
                    <a:pt x="2812" y="6686"/>
                  </a:cubicBezTo>
                  <a:cubicBezTo>
                    <a:pt x="2780" y="6686"/>
                    <a:pt x="2751" y="6691"/>
                    <a:pt x="2727" y="6703"/>
                  </a:cubicBezTo>
                  <a:lnTo>
                    <a:pt x="1941" y="7227"/>
                  </a:lnTo>
                  <a:cubicBezTo>
                    <a:pt x="1904" y="7249"/>
                    <a:pt x="1864" y="7260"/>
                    <a:pt x="1824" y="7260"/>
                  </a:cubicBezTo>
                  <a:cubicBezTo>
                    <a:pt x="1774" y="7260"/>
                    <a:pt x="1725" y="7243"/>
                    <a:pt x="1679" y="7203"/>
                  </a:cubicBezTo>
                  <a:lnTo>
                    <a:pt x="1322" y="6846"/>
                  </a:lnTo>
                  <a:cubicBezTo>
                    <a:pt x="1262" y="6787"/>
                    <a:pt x="1250" y="6680"/>
                    <a:pt x="1298" y="6584"/>
                  </a:cubicBezTo>
                  <a:lnTo>
                    <a:pt x="1822" y="5799"/>
                  </a:lnTo>
                  <a:cubicBezTo>
                    <a:pt x="1846" y="5739"/>
                    <a:pt x="1858" y="5679"/>
                    <a:pt x="1822" y="5620"/>
                  </a:cubicBezTo>
                  <a:cubicBezTo>
                    <a:pt x="1715" y="5429"/>
                    <a:pt x="1620" y="5215"/>
                    <a:pt x="1560" y="5013"/>
                  </a:cubicBezTo>
                  <a:cubicBezTo>
                    <a:pt x="1548" y="4953"/>
                    <a:pt x="1489" y="4894"/>
                    <a:pt x="1429" y="4894"/>
                  </a:cubicBezTo>
                  <a:lnTo>
                    <a:pt x="512" y="4715"/>
                  </a:lnTo>
                  <a:cubicBezTo>
                    <a:pt x="417" y="4703"/>
                    <a:pt x="346" y="4608"/>
                    <a:pt x="346" y="4525"/>
                  </a:cubicBezTo>
                  <a:lnTo>
                    <a:pt x="346" y="4013"/>
                  </a:lnTo>
                  <a:cubicBezTo>
                    <a:pt x="346" y="3929"/>
                    <a:pt x="405" y="3834"/>
                    <a:pt x="512" y="3822"/>
                  </a:cubicBezTo>
                  <a:lnTo>
                    <a:pt x="1429" y="3643"/>
                  </a:lnTo>
                  <a:cubicBezTo>
                    <a:pt x="1489" y="3632"/>
                    <a:pt x="1548" y="3584"/>
                    <a:pt x="1560" y="3524"/>
                  </a:cubicBezTo>
                  <a:cubicBezTo>
                    <a:pt x="1620" y="3322"/>
                    <a:pt x="1715" y="3108"/>
                    <a:pt x="1822" y="2917"/>
                  </a:cubicBezTo>
                  <a:cubicBezTo>
                    <a:pt x="1846" y="2858"/>
                    <a:pt x="1846" y="2786"/>
                    <a:pt x="1822" y="2739"/>
                  </a:cubicBezTo>
                  <a:lnTo>
                    <a:pt x="1298" y="1941"/>
                  </a:lnTo>
                  <a:cubicBezTo>
                    <a:pt x="1250" y="1869"/>
                    <a:pt x="1250" y="1762"/>
                    <a:pt x="1322" y="1691"/>
                  </a:cubicBezTo>
                  <a:lnTo>
                    <a:pt x="1679" y="1334"/>
                  </a:lnTo>
                  <a:cubicBezTo>
                    <a:pt x="1714" y="1299"/>
                    <a:pt x="1765" y="1280"/>
                    <a:pt x="1820" y="1280"/>
                  </a:cubicBezTo>
                  <a:cubicBezTo>
                    <a:pt x="1859" y="1280"/>
                    <a:pt x="1901" y="1290"/>
                    <a:pt x="1941" y="1310"/>
                  </a:cubicBezTo>
                  <a:lnTo>
                    <a:pt x="2727" y="1822"/>
                  </a:lnTo>
                  <a:cubicBezTo>
                    <a:pt x="2759" y="1841"/>
                    <a:pt x="2791" y="1853"/>
                    <a:pt x="2822" y="1853"/>
                  </a:cubicBezTo>
                  <a:cubicBezTo>
                    <a:pt x="2850" y="1853"/>
                    <a:pt x="2878" y="1844"/>
                    <a:pt x="2905" y="1822"/>
                  </a:cubicBezTo>
                  <a:cubicBezTo>
                    <a:pt x="3096" y="1727"/>
                    <a:pt x="3310" y="1631"/>
                    <a:pt x="3513" y="1572"/>
                  </a:cubicBezTo>
                  <a:cubicBezTo>
                    <a:pt x="3572" y="1560"/>
                    <a:pt x="3632" y="1500"/>
                    <a:pt x="3632" y="1441"/>
                  </a:cubicBezTo>
                  <a:lnTo>
                    <a:pt x="3810" y="512"/>
                  </a:lnTo>
                  <a:cubicBezTo>
                    <a:pt x="3822" y="429"/>
                    <a:pt x="3917" y="357"/>
                    <a:pt x="4001" y="357"/>
                  </a:cubicBezTo>
                  <a:lnTo>
                    <a:pt x="4513" y="357"/>
                  </a:lnTo>
                  <a:cubicBezTo>
                    <a:pt x="4596" y="357"/>
                    <a:pt x="4691" y="417"/>
                    <a:pt x="4703" y="512"/>
                  </a:cubicBezTo>
                  <a:lnTo>
                    <a:pt x="4882" y="1441"/>
                  </a:lnTo>
                  <a:cubicBezTo>
                    <a:pt x="4894" y="1500"/>
                    <a:pt x="4941" y="1560"/>
                    <a:pt x="5001" y="1572"/>
                  </a:cubicBezTo>
                  <a:cubicBezTo>
                    <a:pt x="5215" y="1631"/>
                    <a:pt x="5418" y="1727"/>
                    <a:pt x="5608" y="1822"/>
                  </a:cubicBezTo>
                  <a:cubicBezTo>
                    <a:pt x="5638" y="1840"/>
                    <a:pt x="5674" y="1849"/>
                    <a:pt x="5706" y="1849"/>
                  </a:cubicBezTo>
                  <a:cubicBezTo>
                    <a:pt x="5739" y="1849"/>
                    <a:pt x="5769" y="1840"/>
                    <a:pt x="5787" y="1822"/>
                  </a:cubicBezTo>
                  <a:lnTo>
                    <a:pt x="6584" y="1310"/>
                  </a:lnTo>
                  <a:cubicBezTo>
                    <a:pt x="6617" y="1288"/>
                    <a:pt x="6656" y="1277"/>
                    <a:pt x="6696" y="1277"/>
                  </a:cubicBezTo>
                  <a:cubicBezTo>
                    <a:pt x="6745" y="1277"/>
                    <a:pt x="6795" y="1294"/>
                    <a:pt x="6835" y="1334"/>
                  </a:cubicBezTo>
                  <a:lnTo>
                    <a:pt x="7192" y="1691"/>
                  </a:lnTo>
                  <a:cubicBezTo>
                    <a:pt x="7251" y="1750"/>
                    <a:pt x="7263" y="1858"/>
                    <a:pt x="7216" y="1941"/>
                  </a:cubicBezTo>
                  <a:lnTo>
                    <a:pt x="6704" y="2739"/>
                  </a:lnTo>
                  <a:cubicBezTo>
                    <a:pt x="6668" y="2798"/>
                    <a:pt x="6656" y="2858"/>
                    <a:pt x="6704" y="2917"/>
                  </a:cubicBezTo>
                  <a:cubicBezTo>
                    <a:pt x="6799" y="3108"/>
                    <a:pt x="6894" y="3322"/>
                    <a:pt x="6954" y="3524"/>
                  </a:cubicBezTo>
                  <a:cubicBezTo>
                    <a:pt x="6965" y="3584"/>
                    <a:pt x="7025" y="3643"/>
                    <a:pt x="7085" y="3643"/>
                  </a:cubicBezTo>
                  <a:lnTo>
                    <a:pt x="8013" y="3822"/>
                  </a:lnTo>
                  <a:cubicBezTo>
                    <a:pt x="8097" y="3834"/>
                    <a:pt x="8168" y="3929"/>
                    <a:pt x="8168" y="4013"/>
                  </a:cubicBezTo>
                  <a:lnTo>
                    <a:pt x="8168" y="4525"/>
                  </a:lnTo>
                  <a:cubicBezTo>
                    <a:pt x="8168" y="4608"/>
                    <a:pt x="8108" y="4703"/>
                    <a:pt x="8013" y="4715"/>
                  </a:cubicBezTo>
                  <a:lnTo>
                    <a:pt x="7085" y="4894"/>
                  </a:lnTo>
                  <a:cubicBezTo>
                    <a:pt x="7025" y="4906"/>
                    <a:pt x="6965" y="4953"/>
                    <a:pt x="6954" y="5013"/>
                  </a:cubicBezTo>
                  <a:cubicBezTo>
                    <a:pt x="6906" y="5156"/>
                    <a:pt x="6846" y="5322"/>
                    <a:pt x="6787" y="5477"/>
                  </a:cubicBezTo>
                  <a:cubicBezTo>
                    <a:pt x="6739" y="5560"/>
                    <a:pt x="6787" y="5668"/>
                    <a:pt x="6882" y="5715"/>
                  </a:cubicBezTo>
                  <a:cubicBezTo>
                    <a:pt x="6903" y="5724"/>
                    <a:pt x="6926" y="5729"/>
                    <a:pt x="6949" y="5729"/>
                  </a:cubicBezTo>
                  <a:cubicBezTo>
                    <a:pt x="7016" y="5729"/>
                    <a:pt x="7085" y="5691"/>
                    <a:pt x="7120" y="5620"/>
                  </a:cubicBezTo>
                  <a:cubicBezTo>
                    <a:pt x="7180" y="5489"/>
                    <a:pt x="7239" y="5358"/>
                    <a:pt x="7275" y="5215"/>
                  </a:cubicBezTo>
                  <a:lnTo>
                    <a:pt x="8097" y="5060"/>
                  </a:lnTo>
                  <a:cubicBezTo>
                    <a:pt x="8347" y="5013"/>
                    <a:pt x="8549" y="4775"/>
                    <a:pt x="8549" y="4525"/>
                  </a:cubicBezTo>
                  <a:lnTo>
                    <a:pt x="8549" y="4013"/>
                  </a:lnTo>
                  <a:cubicBezTo>
                    <a:pt x="8549" y="3763"/>
                    <a:pt x="8370" y="3524"/>
                    <a:pt x="8097" y="3477"/>
                  </a:cubicBezTo>
                  <a:lnTo>
                    <a:pt x="7275" y="3310"/>
                  </a:lnTo>
                  <a:cubicBezTo>
                    <a:pt x="7216" y="3155"/>
                    <a:pt x="7156" y="2977"/>
                    <a:pt x="7073" y="2822"/>
                  </a:cubicBezTo>
                  <a:lnTo>
                    <a:pt x="7537" y="2119"/>
                  </a:lnTo>
                  <a:cubicBezTo>
                    <a:pt x="7680" y="1905"/>
                    <a:pt x="7656" y="1619"/>
                    <a:pt x="7454" y="1441"/>
                  </a:cubicBezTo>
                  <a:lnTo>
                    <a:pt x="7096" y="1084"/>
                  </a:lnTo>
                  <a:cubicBezTo>
                    <a:pt x="6992" y="980"/>
                    <a:pt x="6848" y="924"/>
                    <a:pt x="6705" y="924"/>
                  </a:cubicBezTo>
                  <a:cubicBezTo>
                    <a:pt x="6603" y="924"/>
                    <a:pt x="6502" y="953"/>
                    <a:pt x="6418" y="1012"/>
                  </a:cubicBezTo>
                  <a:lnTo>
                    <a:pt x="5715" y="1465"/>
                  </a:lnTo>
                  <a:cubicBezTo>
                    <a:pt x="5549" y="1381"/>
                    <a:pt x="5394" y="1322"/>
                    <a:pt x="5227" y="1262"/>
                  </a:cubicBezTo>
                  <a:lnTo>
                    <a:pt x="5060" y="441"/>
                  </a:lnTo>
                  <a:cubicBezTo>
                    <a:pt x="5013" y="191"/>
                    <a:pt x="4775" y="0"/>
                    <a:pt x="4525" y="0"/>
                  </a:cubicBezTo>
                  <a:close/>
                </a:path>
              </a:pathLst>
            </a:custGeom>
            <a:solidFill>
              <a:srgbClr val="0028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3" name="Google Shape;493;p27">
              <a:extLst>
                <a:ext uri="{FF2B5EF4-FFF2-40B4-BE49-F238E27FC236}">
                  <a16:creationId xmlns:a16="http://schemas.microsoft.com/office/drawing/2014/main" id="{F4ADC945-E6D4-6B04-7358-499C934CB751}"/>
                </a:ext>
              </a:extLst>
            </p:cNvPr>
            <p:cNvSpPr/>
            <p:nvPr/>
          </p:nvSpPr>
          <p:spPr>
            <a:xfrm>
              <a:off x="3184798" y="3878883"/>
              <a:ext cx="109550" cy="94018"/>
            </a:xfrm>
            <a:custGeom>
              <a:avLst/>
              <a:gdLst/>
              <a:ahLst/>
              <a:cxnLst/>
              <a:rect l="l" t="t" r="r" b="b"/>
              <a:pathLst>
                <a:path w="3442" h="2954" extrusionOk="0">
                  <a:moveTo>
                    <a:pt x="1465" y="1"/>
                  </a:moveTo>
                  <a:cubicBezTo>
                    <a:pt x="941" y="1"/>
                    <a:pt x="453" y="191"/>
                    <a:pt x="72" y="561"/>
                  </a:cubicBezTo>
                  <a:cubicBezTo>
                    <a:pt x="0" y="632"/>
                    <a:pt x="0" y="739"/>
                    <a:pt x="72" y="811"/>
                  </a:cubicBezTo>
                  <a:cubicBezTo>
                    <a:pt x="113" y="852"/>
                    <a:pt x="158" y="873"/>
                    <a:pt x="203" y="873"/>
                  </a:cubicBezTo>
                  <a:cubicBezTo>
                    <a:pt x="247" y="873"/>
                    <a:pt x="292" y="852"/>
                    <a:pt x="334" y="811"/>
                  </a:cubicBezTo>
                  <a:cubicBezTo>
                    <a:pt x="631" y="513"/>
                    <a:pt x="1024" y="358"/>
                    <a:pt x="1465" y="358"/>
                  </a:cubicBezTo>
                  <a:cubicBezTo>
                    <a:pt x="2358" y="358"/>
                    <a:pt x="3084" y="1084"/>
                    <a:pt x="3084" y="1977"/>
                  </a:cubicBezTo>
                  <a:cubicBezTo>
                    <a:pt x="3084" y="2227"/>
                    <a:pt x="3024" y="2477"/>
                    <a:pt x="2905" y="2716"/>
                  </a:cubicBezTo>
                  <a:cubicBezTo>
                    <a:pt x="2846" y="2799"/>
                    <a:pt x="2894" y="2894"/>
                    <a:pt x="2977" y="2942"/>
                  </a:cubicBezTo>
                  <a:cubicBezTo>
                    <a:pt x="3013" y="2954"/>
                    <a:pt x="3036" y="2954"/>
                    <a:pt x="3048" y="2954"/>
                  </a:cubicBezTo>
                  <a:cubicBezTo>
                    <a:pt x="3108" y="2954"/>
                    <a:pt x="3167" y="2930"/>
                    <a:pt x="3215" y="2870"/>
                  </a:cubicBezTo>
                  <a:cubicBezTo>
                    <a:pt x="3370" y="2585"/>
                    <a:pt x="3441" y="2287"/>
                    <a:pt x="3441" y="1977"/>
                  </a:cubicBezTo>
                  <a:cubicBezTo>
                    <a:pt x="3441" y="894"/>
                    <a:pt x="2560" y="1"/>
                    <a:pt x="1465" y="1"/>
                  </a:cubicBezTo>
                  <a:close/>
                </a:path>
              </a:pathLst>
            </a:custGeom>
            <a:solidFill>
              <a:srgbClr val="0028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4" name="Google Shape;494;p27">
              <a:extLst>
                <a:ext uri="{FF2B5EF4-FFF2-40B4-BE49-F238E27FC236}">
                  <a16:creationId xmlns:a16="http://schemas.microsoft.com/office/drawing/2014/main" id="{7114D5CD-9D5B-E388-3BED-1D4BE80B537F}"/>
                </a:ext>
              </a:extLst>
            </p:cNvPr>
            <p:cNvSpPr/>
            <p:nvPr/>
          </p:nvSpPr>
          <p:spPr>
            <a:xfrm>
              <a:off x="3168120" y="3917331"/>
              <a:ext cx="102707" cy="87016"/>
            </a:xfrm>
            <a:custGeom>
              <a:avLst/>
              <a:gdLst/>
              <a:ahLst/>
              <a:cxnLst/>
              <a:rect l="l" t="t" r="r" b="b"/>
              <a:pathLst>
                <a:path w="3227" h="2734" extrusionOk="0">
                  <a:moveTo>
                    <a:pt x="277" y="0"/>
                  </a:moveTo>
                  <a:cubicBezTo>
                    <a:pt x="203" y="0"/>
                    <a:pt x="136" y="38"/>
                    <a:pt x="108" y="115"/>
                  </a:cubicBezTo>
                  <a:cubicBezTo>
                    <a:pt x="36" y="317"/>
                    <a:pt x="0" y="531"/>
                    <a:pt x="0" y="758"/>
                  </a:cubicBezTo>
                  <a:cubicBezTo>
                    <a:pt x="0" y="1841"/>
                    <a:pt x="881" y="2734"/>
                    <a:pt x="1977" y="2734"/>
                  </a:cubicBezTo>
                  <a:cubicBezTo>
                    <a:pt x="2394" y="2734"/>
                    <a:pt x="2798" y="2603"/>
                    <a:pt x="3144" y="2365"/>
                  </a:cubicBezTo>
                  <a:cubicBezTo>
                    <a:pt x="3215" y="2305"/>
                    <a:pt x="3227" y="2198"/>
                    <a:pt x="3191" y="2127"/>
                  </a:cubicBezTo>
                  <a:cubicBezTo>
                    <a:pt x="3162" y="2075"/>
                    <a:pt x="3106" y="2051"/>
                    <a:pt x="3050" y="2051"/>
                  </a:cubicBezTo>
                  <a:cubicBezTo>
                    <a:pt x="3015" y="2051"/>
                    <a:pt x="2981" y="2061"/>
                    <a:pt x="2953" y="2079"/>
                  </a:cubicBezTo>
                  <a:cubicBezTo>
                    <a:pt x="2667" y="2282"/>
                    <a:pt x="2334" y="2389"/>
                    <a:pt x="2001" y="2389"/>
                  </a:cubicBezTo>
                  <a:cubicBezTo>
                    <a:pt x="1108" y="2389"/>
                    <a:pt x="370" y="1662"/>
                    <a:pt x="370" y="769"/>
                  </a:cubicBezTo>
                  <a:cubicBezTo>
                    <a:pt x="370" y="591"/>
                    <a:pt x="405" y="412"/>
                    <a:pt x="465" y="246"/>
                  </a:cubicBezTo>
                  <a:cubicBezTo>
                    <a:pt x="465" y="138"/>
                    <a:pt x="417" y="43"/>
                    <a:pt x="334" y="7"/>
                  </a:cubicBezTo>
                  <a:cubicBezTo>
                    <a:pt x="315" y="3"/>
                    <a:pt x="296" y="0"/>
                    <a:pt x="277" y="0"/>
                  </a:cubicBezTo>
                  <a:close/>
                </a:path>
              </a:pathLst>
            </a:custGeom>
            <a:solidFill>
              <a:srgbClr val="0028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5" name="Google Shape;495;p27">
              <a:extLst>
                <a:ext uri="{FF2B5EF4-FFF2-40B4-BE49-F238E27FC236}">
                  <a16:creationId xmlns:a16="http://schemas.microsoft.com/office/drawing/2014/main" id="{A7C964F8-1284-084E-D044-5A06928ECA58}"/>
                </a:ext>
              </a:extLst>
            </p:cNvPr>
            <p:cNvSpPr/>
            <p:nvPr/>
          </p:nvSpPr>
          <p:spPr>
            <a:xfrm>
              <a:off x="3264749" y="3976275"/>
              <a:ext cx="183836" cy="183836"/>
            </a:xfrm>
            <a:custGeom>
              <a:avLst/>
              <a:gdLst/>
              <a:ahLst/>
              <a:cxnLst/>
              <a:rect l="l" t="t" r="r" b="b"/>
              <a:pathLst>
                <a:path w="5776" h="5776" extrusionOk="0">
                  <a:moveTo>
                    <a:pt x="2739" y="1"/>
                  </a:moveTo>
                  <a:cubicBezTo>
                    <a:pt x="2548" y="1"/>
                    <a:pt x="2370" y="156"/>
                    <a:pt x="2322" y="346"/>
                  </a:cubicBezTo>
                  <a:lnTo>
                    <a:pt x="2215" y="846"/>
                  </a:lnTo>
                  <a:cubicBezTo>
                    <a:pt x="2132" y="882"/>
                    <a:pt x="2036" y="930"/>
                    <a:pt x="1953" y="953"/>
                  </a:cubicBezTo>
                  <a:lnTo>
                    <a:pt x="1525" y="668"/>
                  </a:lnTo>
                  <a:cubicBezTo>
                    <a:pt x="1454" y="627"/>
                    <a:pt x="1372" y="606"/>
                    <a:pt x="1291" y="606"/>
                  </a:cubicBezTo>
                  <a:cubicBezTo>
                    <a:pt x="1181" y="606"/>
                    <a:pt x="1071" y="645"/>
                    <a:pt x="989" y="727"/>
                  </a:cubicBezTo>
                  <a:lnTo>
                    <a:pt x="751" y="965"/>
                  </a:lnTo>
                  <a:cubicBezTo>
                    <a:pt x="620" y="1108"/>
                    <a:pt x="584" y="1322"/>
                    <a:pt x="691" y="1501"/>
                  </a:cubicBezTo>
                  <a:lnTo>
                    <a:pt x="977" y="1942"/>
                  </a:lnTo>
                  <a:cubicBezTo>
                    <a:pt x="917" y="2061"/>
                    <a:pt x="870" y="2180"/>
                    <a:pt x="822" y="2311"/>
                  </a:cubicBezTo>
                  <a:cubicBezTo>
                    <a:pt x="786" y="2394"/>
                    <a:pt x="858" y="2501"/>
                    <a:pt x="941" y="2537"/>
                  </a:cubicBezTo>
                  <a:cubicBezTo>
                    <a:pt x="954" y="2541"/>
                    <a:pt x="967" y="2542"/>
                    <a:pt x="980" y="2542"/>
                  </a:cubicBezTo>
                  <a:cubicBezTo>
                    <a:pt x="1055" y="2542"/>
                    <a:pt x="1137" y="2489"/>
                    <a:pt x="1167" y="2418"/>
                  </a:cubicBezTo>
                  <a:cubicBezTo>
                    <a:pt x="1203" y="2275"/>
                    <a:pt x="1251" y="2144"/>
                    <a:pt x="1322" y="2025"/>
                  </a:cubicBezTo>
                  <a:cubicBezTo>
                    <a:pt x="1358" y="1965"/>
                    <a:pt x="1358" y="1894"/>
                    <a:pt x="1322" y="1846"/>
                  </a:cubicBezTo>
                  <a:lnTo>
                    <a:pt x="989" y="1322"/>
                  </a:lnTo>
                  <a:cubicBezTo>
                    <a:pt x="977" y="1299"/>
                    <a:pt x="977" y="1263"/>
                    <a:pt x="1001" y="1239"/>
                  </a:cubicBezTo>
                  <a:lnTo>
                    <a:pt x="1239" y="1001"/>
                  </a:lnTo>
                  <a:cubicBezTo>
                    <a:pt x="1258" y="981"/>
                    <a:pt x="1274" y="973"/>
                    <a:pt x="1291" y="973"/>
                  </a:cubicBezTo>
                  <a:cubicBezTo>
                    <a:pt x="1304" y="973"/>
                    <a:pt x="1318" y="978"/>
                    <a:pt x="1334" y="989"/>
                  </a:cubicBezTo>
                  <a:lnTo>
                    <a:pt x="1846" y="1322"/>
                  </a:lnTo>
                  <a:cubicBezTo>
                    <a:pt x="1878" y="1342"/>
                    <a:pt x="1910" y="1354"/>
                    <a:pt x="1942" y="1354"/>
                  </a:cubicBezTo>
                  <a:cubicBezTo>
                    <a:pt x="1969" y="1354"/>
                    <a:pt x="1997" y="1345"/>
                    <a:pt x="2025" y="1322"/>
                  </a:cubicBezTo>
                  <a:cubicBezTo>
                    <a:pt x="2144" y="1251"/>
                    <a:pt x="2287" y="1203"/>
                    <a:pt x="2417" y="1156"/>
                  </a:cubicBezTo>
                  <a:cubicBezTo>
                    <a:pt x="2477" y="1144"/>
                    <a:pt x="2537" y="1084"/>
                    <a:pt x="2537" y="1025"/>
                  </a:cubicBezTo>
                  <a:lnTo>
                    <a:pt x="2656" y="418"/>
                  </a:lnTo>
                  <a:cubicBezTo>
                    <a:pt x="2656" y="382"/>
                    <a:pt x="2679" y="358"/>
                    <a:pt x="2727" y="358"/>
                  </a:cubicBezTo>
                  <a:lnTo>
                    <a:pt x="3060" y="358"/>
                  </a:lnTo>
                  <a:cubicBezTo>
                    <a:pt x="3084" y="358"/>
                    <a:pt x="3120" y="394"/>
                    <a:pt x="3132" y="418"/>
                  </a:cubicBezTo>
                  <a:lnTo>
                    <a:pt x="3251" y="1025"/>
                  </a:lnTo>
                  <a:cubicBezTo>
                    <a:pt x="3263" y="1084"/>
                    <a:pt x="3310" y="1144"/>
                    <a:pt x="3370" y="1156"/>
                  </a:cubicBezTo>
                  <a:cubicBezTo>
                    <a:pt x="3501" y="1203"/>
                    <a:pt x="3632" y="1251"/>
                    <a:pt x="3751" y="1322"/>
                  </a:cubicBezTo>
                  <a:cubicBezTo>
                    <a:pt x="3781" y="1340"/>
                    <a:pt x="3816" y="1349"/>
                    <a:pt x="3849" y="1349"/>
                  </a:cubicBezTo>
                  <a:cubicBezTo>
                    <a:pt x="3882" y="1349"/>
                    <a:pt x="3912" y="1340"/>
                    <a:pt x="3930" y="1322"/>
                  </a:cubicBezTo>
                  <a:lnTo>
                    <a:pt x="4453" y="989"/>
                  </a:lnTo>
                  <a:cubicBezTo>
                    <a:pt x="4469" y="978"/>
                    <a:pt x="4483" y="973"/>
                    <a:pt x="4497" y="973"/>
                  </a:cubicBezTo>
                  <a:cubicBezTo>
                    <a:pt x="4513" y="973"/>
                    <a:pt x="4529" y="981"/>
                    <a:pt x="4549" y="1001"/>
                  </a:cubicBezTo>
                  <a:lnTo>
                    <a:pt x="4787" y="1239"/>
                  </a:lnTo>
                  <a:cubicBezTo>
                    <a:pt x="4811" y="1263"/>
                    <a:pt x="4811" y="1299"/>
                    <a:pt x="4799" y="1322"/>
                  </a:cubicBezTo>
                  <a:lnTo>
                    <a:pt x="4453" y="1846"/>
                  </a:lnTo>
                  <a:cubicBezTo>
                    <a:pt x="4430" y="1906"/>
                    <a:pt x="4406" y="1965"/>
                    <a:pt x="4453" y="2025"/>
                  </a:cubicBezTo>
                  <a:cubicBezTo>
                    <a:pt x="4525" y="2144"/>
                    <a:pt x="4573" y="2275"/>
                    <a:pt x="4620" y="2418"/>
                  </a:cubicBezTo>
                  <a:cubicBezTo>
                    <a:pt x="4632" y="2477"/>
                    <a:pt x="4692" y="2537"/>
                    <a:pt x="4751" y="2537"/>
                  </a:cubicBezTo>
                  <a:lnTo>
                    <a:pt x="5358" y="2656"/>
                  </a:lnTo>
                  <a:cubicBezTo>
                    <a:pt x="5394" y="2656"/>
                    <a:pt x="5418" y="2680"/>
                    <a:pt x="5418" y="2727"/>
                  </a:cubicBezTo>
                  <a:lnTo>
                    <a:pt x="5418" y="3049"/>
                  </a:lnTo>
                  <a:cubicBezTo>
                    <a:pt x="5418" y="3085"/>
                    <a:pt x="5394" y="3108"/>
                    <a:pt x="5358" y="3132"/>
                  </a:cubicBezTo>
                  <a:lnTo>
                    <a:pt x="4751" y="3251"/>
                  </a:lnTo>
                  <a:cubicBezTo>
                    <a:pt x="4692" y="3263"/>
                    <a:pt x="4632" y="3311"/>
                    <a:pt x="4620" y="3370"/>
                  </a:cubicBezTo>
                  <a:cubicBezTo>
                    <a:pt x="4573" y="3501"/>
                    <a:pt x="4525" y="3632"/>
                    <a:pt x="4453" y="3751"/>
                  </a:cubicBezTo>
                  <a:cubicBezTo>
                    <a:pt x="4430" y="3811"/>
                    <a:pt x="4430" y="3882"/>
                    <a:pt x="4453" y="3930"/>
                  </a:cubicBezTo>
                  <a:lnTo>
                    <a:pt x="4799" y="4454"/>
                  </a:lnTo>
                  <a:cubicBezTo>
                    <a:pt x="4811" y="4478"/>
                    <a:pt x="4811" y="4513"/>
                    <a:pt x="4787" y="4537"/>
                  </a:cubicBezTo>
                  <a:lnTo>
                    <a:pt x="4549" y="4775"/>
                  </a:lnTo>
                  <a:cubicBezTo>
                    <a:pt x="4526" y="4798"/>
                    <a:pt x="4508" y="4806"/>
                    <a:pt x="4489" y="4806"/>
                  </a:cubicBezTo>
                  <a:cubicBezTo>
                    <a:pt x="4478" y="4806"/>
                    <a:pt x="4467" y="4803"/>
                    <a:pt x="4453" y="4799"/>
                  </a:cubicBezTo>
                  <a:lnTo>
                    <a:pt x="3930" y="4454"/>
                  </a:lnTo>
                  <a:cubicBezTo>
                    <a:pt x="3898" y="4435"/>
                    <a:pt x="3866" y="4422"/>
                    <a:pt x="3834" y="4422"/>
                  </a:cubicBezTo>
                  <a:cubicBezTo>
                    <a:pt x="3806" y="4422"/>
                    <a:pt x="3779" y="4432"/>
                    <a:pt x="3751" y="4454"/>
                  </a:cubicBezTo>
                  <a:cubicBezTo>
                    <a:pt x="3632" y="4525"/>
                    <a:pt x="3501" y="4573"/>
                    <a:pt x="3370" y="4621"/>
                  </a:cubicBezTo>
                  <a:cubicBezTo>
                    <a:pt x="3310" y="4632"/>
                    <a:pt x="3251" y="4692"/>
                    <a:pt x="3251" y="4751"/>
                  </a:cubicBezTo>
                  <a:lnTo>
                    <a:pt x="3132" y="5359"/>
                  </a:lnTo>
                  <a:cubicBezTo>
                    <a:pt x="3132" y="5394"/>
                    <a:pt x="3096" y="5418"/>
                    <a:pt x="3060" y="5418"/>
                  </a:cubicBezTo>
                  <a:lnTo>
                    <a:pt x="2727" y="5418"/>
                  </a:lnTo>
                  <a:cubicBezTo>
                    <a:pt x="2703" y="5418"/>
                    <a:pt x="2668" y="5394"/>
                    <a:pt x="2656" y="5359"/>
                  </a:cubicBezTo>
                  <a:lnTo>
                    <a:pt x="2537" y="4751"/>
                  </a:lnTo>
                  <a:cubicBezTo>
                    <a:pt x="2525" y="4692"/>
                    <a:pt x="2477" y="4632"/>
                    <a:pt x="2417" y="4621"/>
                  </a:cubicBezTo>
                  <a:cubicBezTo>
                    <a:pt x="2287" y="4573"/>
                    <a:pt x="2144" y="4525"/>
                    <a:pt x="2025" y="4454"/>
                  </a:cubicBezTo>
                  <a:cubicBezTo>
                    <a:pt x="1995" y="4436"/>
                    <a:pt x="1962" y="4427"/>
                    <a:pt x="1931" y="4427"/>
                  </a:cubicBezTo>
                  <a:cubicBezTo>
                    <a:pt x="1900" y="4427"/>
                    <a:pt x="1870" y="4436"/>
                    <a:pt x="1846" y="4454"/>
                  </a:cubicBezTo>
                  <a:lnTo>
                    <a:pt x="1334" y="4799"/>
                  </a:lnTo>
                  <a:cubicBezTo>
                    <a:pt x="1321" y="4803"/>
                    <a:pt x="1309" y="4806"/>
                    <a:pt x="1298" y="4806"/>
                  </a:cubicBezTo>
                  <a:cubicBezTo>
                    <a:pt x="1279" y="4806"/>
                    <a:pt x="1261" y="4798"/>
                    <a:pt x="1239" y="4775"/>
                  </a:cubicBezTo>
                  <a:lnTo>
                    <a:pt x="1001" y="4537"/>
                  </a:lnTo>
                  <a:cubicBezTo>
                    <a:pt x="977" y="4513"/>
                    <a:pt x="977" y="4478"/>
                    <a:pt x="989" y="4454"/>
                  </a:cubicBezTo>
                  <a:lnTo>
                    <a:pt x="1322" y="3930"/>
                  </a:lnTo>
                  <a:cubicBezTo>
                    <a:pt x="1358" y="3870"/>
                    <a:pt x="1370" y="3811"/>
                    <a:pt x="1322" y="3751"/>
                  </a:cubicBezTo>
                  <a:cubicBezTo>
                    <a:pt x="1251" y="3632"/>
                    <a:pt x="1215" y="3501"/>
                    <a:pt x="1167" y="3370"/>
                  </a:cubicBezTo>
                  <a:cubicBezTo>
                    <a:pt x="1144" y="3311"/>
                    <a:pt x="1084" y="3251"/>
                    <a:pt x="1024" y="3251"/>
                  </a:cubicBezTo>
                  <a:lnTo>
                    <a:pt x="417" y="3132"/>
                  </a:lnTo>
                  <a:cubicBezTo>
                    <a:pt x="393" y="3132"/>
                    <a:pt x="358" y="3097"/>
                    <a:pt x="358" y="3049"/>
                  </a:cubicBezTo>
                  <a:lnTo>
                    <a:pt x="358" y="2727"/>
                  </a:lnTo>
                  <a:cubicBezTo>
                    <a:pt x="358" y="2692"/>
                    <a:pt x="393" y="2668"/>
                    <a:pt x="417" y="2656"/>
                  </a:cubicBezTo>
                  <a:lnTo>
                    <a:pt x="465" y="2632"/>
                  </a:lnTo>
                  <a:cubicBezTo>
                    <a:pt x="548" y="2620"/>
                    <a:pt x="632" y="2525"/>
                    <a:pt x="596" y="2430"/>
                  </a:cubicBezTo>
                  <a:cubicBezTo>
                    <a:pt x="586" y="2352"/>
                    <a:pt x="520" y="2289"/>
                    <a:pt x="444" y="2289"/>
                  </a:cubicBezTo>
                  <a:cubicBezTo>
                    <a:pt x="428" y="2289"/>
                    <a:pt x="410" y="2292"/>
                    <a:pt x="393" y="2299"/>
                  </a:cubicBezTo>
                  <a:lnTo>
                    <a:pt x="346" y="2311"/>
                  </a:lnTo>
                  <a:cubicBezTo>
                    <a:pt x="155" y="2358"/>
                    <a:pt x="1" y="2513"/>
                    <a:pt x="1" y="2727"/>
                  </a:cubicBezTo>
                  <a:lnTo>
                    <a:pt x="1" y="3049"/>
                  </a:lnTo>
                  <a:cubicBezTo>
                    <a:pt x="1" y="3251"/>
                    <a:pt x="155" y="3430"/>
                    <a:pt x="346" y="3466"/>
                  </a:cubicBezTo>
                  <a:lnTo>
                    <a:pt x="846" y="3573"/>
                  </a:lnTo>
                  <a:cubicBezTo>
                    <a:pt x="882" y="3668"/>
                    <a:pt x="929" y="3751"/>
                    <a:pt x="953" y="3847"/>
                  </a:cubicBezTo>
                  <a:lnTo>
                    <a:pt x="679" y="4275"/>
                  </a:lnTo>
                  <a:cubicBezTo>
                    <a:pt x="572" y="4442"/>
                    <a:pt x="584" y="4656"/>
                    <a:pt x="727" y="4811"/>
                  </a:cubicBezTo>
                  <a:lnTo>
                    <a:pt x="977" y="5049"/>
                  </a:lnTo>
                  <a:cubicBezTo>
                    <a:pt x="1055" y="5127"/>
                    <a:pt x="1163" y="5172"/>
                    <a:pt x="1278" y="5172"/>
                  </a:cubicBezTo>
                  <a:cubicBezTo>
                    <a:pt x="1356" y="5172"/>
                    <a:pt x="1436" y="5152"/>
                    <a:pt x="1513" y="5109"/>
                  </a:cubicBezTo>
                  <a:lnTo>
                    <a:pt x="1941" y="4823"/>
                  </a:lnTo>
                  <a:cubicBezTo>
                    <a:pt x="2025" y="4871"/>
                    <a:pt x="2120" y="4894"/>
                    <a:pt x="2203" y="4930"/>
                  </a:cubicBezTo>
                  <a:lnTo>
                    <a:pt x="2310" y="5430"/>
                  </a:lnTo>
                  <a:cubicBezTo>
                    <a:pt x="2358" y="5633"/>
                    <a:pt x="2513" y="5775"/>
                    <a:pt x="2727" y="5775"/>
                  </a:cubicBezTo>
                  <a:lnTo>
                    <a:pt x="3060" y="5775"/>
                  </a:lnTo>
                  <a:cubicBezTo>
                    <a:pt x="3251" y="5775"/>
                    <a:pt x="3430" y="5633"/>
                    <a:pt x="3465" y="5430"/>
                  </a:cubicBezTo>
                  <a:lnTo>
                    <a:pt x="3572" y="4930"/>
                  </a:lnTo>
                  <a:cubicBezTo>
                    <a:pt x="3668" y="4894"/>
                    <a:pt x="3751" y="4859"/>
                    <a:pt x="3846" y="4823"/>
                  </a:cubicBezTo>
                  <a:lnTo>
                    <a:pt x="4275" y="5109"/>
                  </a:lnTo>
                  <a:cubicBezTo>
                    <a:pt x="4344" y="5153"/>
                    <a:pt x="4422" y="5175"/>
                    <a:pt x="4500" y="5175"/>
                  </a:cubicBezTo>
                  <a:cubicBezTo>
                    <a:pt x="4610" y="5175"/>
                    <a:pt x="4720" y="5132"/>
                    <a:pt x="4811" y="5049"/>
                  </a:cubicBezTo>
                  <a:lnTo>
                    <a:pt x="5049" y="4811"/>
                  </a:lnTo>
                  <a:cubicBezTo>
                    <a:pt x="5180" y="4680"/>
                    <a:pt x="5215" y="4454"/>
                    <a:pt x="5108" y="4275"/>
                  </a:cubicBezTo>
                  <a:lnTo>
                    <a:pt x="4823" y="3847"/>
                  </a:lnTo>
                  <a:cubicBezTo>
                    <a:pt x="4870" y="3751"/>
                    <a:pt x="4894" y="3668"/>
                    <a:pt x="4930" y="3573"/>
                  </a:cubicBezTo>
                  <a:lnTo>
                    <a:pt x="5442" y="3466"/>
                  </a:lnTo>
                  <a:cubicBezTo>
                    <a:pt x="5632" y="3430"/>
                    <a:pt x="5775" y="3263"/>
                    <a:pt x="5775" y="3049"/>
                  </a:cubicBezTo>
                  <a:lnTo>
                    <a:pt x="5775" y="2727"/>
                  </a:lnTo>
                  <a:cubicBezTo>
                    <a:pt x="5775" y="2513"/>
                    <a:pt x="5644" y="2358"/>
                    <a:pt x="5454" y="2311"/>
                  </a:cubicBezTo>
                  <a:lnTo>
                    <a:pt x="4942" y="2204"/>
                  </a:lnTo>
                  <a:cubicBezTo>
                    <a:pt x="4918" y="2120"/>
                    <a:pt x="4870" y="2025"/>
                    <a:pt x="4846" y="1942"/>
                  </a:cubicBezTo>
                  <a:lnTo>
                    <a:pt x="5120" y="1501"/>
                  </a:lnTo>
                  <a:cubicBezTo>
                    <a:pt x="5227" y="1346"/>
                    <a:pt x="5215" y="1120"/>
                    <a:pt x="5061" y="965"/>
                  </a:cubicBezTo>
                  <a:lnTo>
                    <a:pt x="4823" y="727"/>
                  </a:lnTo>
                  <a:cubicBezTo>
                    <a:pt x="4745" y="650"/>
                    <a:pt x="4634" y="610"/>
                    <a:pt x="4520" y="610"/>
                  </a:cubicBezTo>
                  <a:cubicBezTo>
                    <a:pt x="4441" y="610"/>
                    <a:pt x="4360" y="629"/>
                    <a:pt x="4287" y="668"/>
                  </a:cubicBezTo>
                  <a:lnTo>
                    <a:pt x="3858" y="953"/>
                  </a:lnTo>
                  <a:cubicBezTo>
                    <a:pt x="3763" y="906"/>
                    <a:pt x="3680" y="882"/>
                    <a:pt x="3596" y="846"/>
                  </a:cubicBezTo>
                  <a:lnTo>
                    <a:pt x="3489" y="346"/>
                  </a:lnTo>
                  <a:cubicBezTo>
                    <a:pt x="3441" y="156"/>
                    <a:pt x="3275" y="1"/>
                    <a:pt x="3072" y="1"/>
                  </a:cubicBezTo>
                  <a:close/>
                </a:path>
              </a:pathLst>
            </a:custGeom>
            <a:solidFill>
              <a:srgbClr val="0028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6" name="Google Shape;496;p27">
              <a:extLst>
                <a:ext uri="{FF2B5EF4-FFF2-40B4-BE49-F238E27FC236}">
                  <a16:creationId xmlns:a16="http://schemas.microsoft.com/office/drawing/2014/main" id="{63504D3B-CE5E-B9E8-DDB2-4AB5791393FE}"/>
                </a:ext>
              </a:extLst>
            </p:cNvPr>
            <p:cNvSpPr/>
            <p:nvPr/>
          </p:nvSpPr>
          <p:spPr>
            <a:xfrm>
              <a:off x="3326526" y="4036907"/>
              <a:ext cx="62541" cy="62573"/>
            </a:xfrm>
            <a:custGeom>
              <a:avLst/>
              <a:gdLst/>
              <a:ahLst/>
              <a:cxnLst/>
              <a:rect l="l" t="t" r="r" b="b"/>
              <a:pathLst>
                <a:path w="1965" h="1966" extrusionOk="0">
                  <a:moveTo>
                    <a:pt x="977" y="1"/>
                  </a:moveTo>
                  <a:cubicBezTo>
                    <a:pt x="441" y="1"/>
                    <a:pt x="0" y="453"/>
                    <a:pt x="0" y="989"/>
                  </a:cubicBezTo>
                  <a:cubicBezTo>
                    <a:pt x="0" y="1525"/>
                    <a:pt x="441" y="1965"/>
                    <a:pt x="977" y="1965"/>
                  </a:cubicBezTo>
                  <a:cubicBezTo>
                    <a:pt x="1203" y="1965"/>
                    <a:pt x="1417" y="1894"/>
                    <a:pt x="1572" y="1763"/>
                  </a:cubicBezTo>
                  <a:cubicBezTo>
                    <a:pt x="1655" y="1703"/>
                    <a:pt x="1667" y="1596"/>
                    <a:pt x="1608" y="1501"/>
                  </a:cubicBezTo>
                  <a:cubicBezTo>
                    <a:pt x="1574" y="1461"/>
                    <a:pt x="1525" y="1439"/>
                    <a:pt x="1473" y="1439"/>
                  </a:cubicBezTo>
                  <a:cubicBezTo>
                    <a:pt x="1434" y="1439"/>
                    <a:pt x="1394" y="1452"/>
                    <a:pt x="1358" y="1477"/>
                  </a:cubicBezTo>
                  <a:cubicBezTo>
                    <a:pt x="1250" y="1561"/>
                    <a:pt x="1119" y="1608"/>
                    <a:pt x="965" y="1608"/>
                  </a:cubicBezTo>
                  <a:cubicBezTo>
                    <a:pt x="619" y="1608"/>
                    <a:pt x="346" y="1322"/>
                    <a:pt x="346" y="977"/>
                  </a:cubicBezTo>
                  <a:cubicBezTo>
                    <a:pt x="346" y="644"/>
                    <a:pt x="619" y="358"/>
                    <a:pt x="977" y="358"/>
                  </a:cubicBezTo>
                  <a:cubicBezTo>
                    <a:pt x="1322" y="358"/>
                    <a:pt x="1608" y="644"/>
                    <a:pt x="1608" y="989"/>
                  </a:cubicBezTo>
                  <a:cubicBezTo>
                    <a:pt x="1608" y="1084"/>
                    <a:pt x="1679" y="1168"/>
                    <a:pt x="1786" y="1168"/>
                  </a:cubicBezTo>
                  <a:cubicBezTo>
                    <a:pt x="1893" y="1168"/>
                    <a:pt x="1965" y="1084"/>
                    <a:pt x="1965" y="989"/>
                  </a:cubicBezTo>
                  <a:cubicBezTo>
                    <a:pt x="1965" y="453"/>
                    <a:pt x="1512" y="1"/>
                    <a:pt x="977" y="1"/>
                  </a:cubicBezTo>
                  <a:close/>
                </a:path>
              </a:pathLst>
            </a:custGeom>
            <a:solidFill>
              <a:srgbClr val="0028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7" name="Google Shape;497;p27">
              <a:extLst>
                <a:ext uri="{FF2B5EF4-FFF2-40B4-BE49-F238E27FC236}">
                  <a16:creationId xmlns:a16="http://schemas.microsoft.com/office/drawing/2014/main" id="{5A5AD124-336D-7785-3A1C-3CB382E1A8CA}"/>
                </a:ext>
              </a:extLst>
            </p:cNvPr>
            <p:cNvSpPr/>
            <p:nvPr/>
          </p:nvSpPr>
          <p:spPr>
            <a:xfrm>
              <a:off x="3196542" y="3907687"/>
              <a:ext cx="68238" cy="68238"/>
            </a:xfrm>
            <a:custGeom>
              <a:avLst/>
              <a:gdLst/>
              <a:ahLst/>
              <a:cxnLst/>
              <a:rect l="l" t="t" r="r" b="b"/>
              <a:pathLst>
                <a:path w="2144" h="2144" extrusionOk="0">
                  <a:moveTo>
                    <a:pt x="1072" y="358"/>
                  </a:moveTo>
                  <a:cubicBezTo>
                    <a:pt x="1477" y="358"/>
                    <a:pt x="1786" y="680"/>
                    <a:pt x="1786" y="1072"/>
                  </a:cubicBezTo>
                  <a:cubicBezTo>
                    <a:pt x="1786" y="1477"/>
                    <a:pt x="1465" y="1787"/>
                    <a:pt x="1072" y="1787"/>
                  </a:cubicBezTo>
                  <a:cubicBezTo>
                    <a:pt x="691" y="1787"/>
                    <a:pt x="358" y="1453"/>
                    <a:pt x="358" y="1072"/>
                  </a:cubicBezTo>
                  <a:cubicBezTo>
                    <a:pt x="358" y="668"/>
                    <a:pt x="691" y="358"/>
                    <a:pt x="1072" y="358"/>
                  </a:cubicBezTo>
                  <a:close/>
                  <a:moveTo>
                    <a:pt x="1072" y="1"/>
                  </a:moveTo>
                  <a:cubicBezTo>
                    <a:pt x="477" y="1"/>
                    <a:pt x="0" y="477"/>
                    <a:pt x="0" y="1072"/>
                  </a:cubicBezTo>
                  <a:cubicBezTo>
                    <a:pt x="0" y="1668"/>
                    <a:pt x="477" y="2144"/>
                    <a:pt x="1072" y="2144"/>
                  </a:cubicBezTo>
                  <a:cubicBezTo>
                    <a:pt x="1667" y="2144"/>
                    <a:pt x="2144" y="1656"/>
                    <a:pt x="2144" y="1072"/>
                  </a:cubicBezTo>
                  <a:cubicBezTo>
                    <a:pt x="2144" y="477"/>
                    <a:pt x="1667" y="1"/>
                    <a:pt x="1072" y="1"/>
                  </a:cubicBezTo>
                  <a:close/>
                </a:path>
              </a:pathLst>
            </a:custGeom>
            <a:solidFill>
              <a:srgbClr val="0028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68" name="Google Shape;498;p27">
            <a:extLst>
              <a:ext uri="{FF2B5EF4-FFF2-40B4-BE49-F238E27FC236}">
                <a16:creationId xmlns:a16="http://schemas.microsoft.com/office/drawing/2014/main" id="{65174DC5-7D44-AD60-B342-90689F7CF3A5}"/>
              </a:ext>
            </a:extLst>
          </p:cNvPr>
          <p:cNvGrpSpPr/>
          <p:nvPr/>
        </p:nvGrpSpPr>
        <p:grpSpPr>
          <a:xfrm>
            <a:off x="8475113" y="1996573"/>
            <a:ext cx="1034268" cy="934602"/>
            <a:chOff x="3541011" y="3367320"/>
            <a:chExt cx="348257" cy="346188"/>
          </a:xfrm>
        </p:grpSpPr>
        <p:sp>
          <p:nvSpPr>
            <p:cNvPr id="70" name="Google Shape;499;p27">
              <a:extLst>
                <a:ext uri="{FF2B5EF4-FFF2-40B4-BE49-F238E27FC236}">
                  <a16:creationId xmlns:a16="http://schemas.microsoft.com/office/drawing/2014/main" id="{3F2E7F0D-6685-CB72-294B-92E908666E6B}"/>
                </a:ext>
              </a:extLst>
            </p:cNvPr>
            <p:cNvSpPr/>
            <p:nvPr/>
          </p:nvSpPr>
          <p:spPr>
            <a:xfrm>
              <a:off x="3541011" y="3367320"/>
              <a:ext cx="347906" cy="346188"/>
            </a:xfrm>
            <a:custGeom>
              <a:avLst/>
              <a:gdLst/>
              <a:ahLst/>
              <a:cxnLst/>
              <a:rect l="l" t="t" r="r" b="b"/>
              <a:pathLst>
                <a:path w="10931" h="10877" extrusionOk="0">
                  <a:moveTo>
                    <a:pt x="4203" y="6323"/>
                  </a:moveTo>
                  <a:cubicBezTo>
                    <a:pt x="4322" y="6454"/>
                    <a:pt x="4465" y="6609"/>
                    <a:pt x="4620" y="6740"/>
                  </a:cubicBezTo>
                  <a:lnTo>
                    <a:pt x="4024" y="7335"/>
                  </a:lnTo>
                  <a:lnTo>
                    <a:pt x="3977" y="7287"/>
                  </a:lnTo>
                  <a:lnTo>
                    <a:pt x="3632" y="6942"/>
                  </a:lnTo>
                  <a:lnTo>
                    <a:pt x="3584" y="6906"/>
                  </a:lnTo>
                  <a:lnTo>
                    <a:pt x="4203" y="6323"/>
                  </a:lnTo>
                  <a:close/>
                  <a:moveTo>
                    <a:pt x="3239" y="7123"/>
                  </a:moveTo>
                  <a:cubicBezTo>
                    <a:pt x="3307" y="7123"/>
                    <a:pt x="3376" y="7150"/>
                    <a:pt x="3429" y="7204"/>
                  </a:cubicBezTo>
                  <a:lnTo>
                    <a:pt x="3763" y="7537"/>
                  </a:lnTo>
                  <a:cubicBezTo>
                    <a:pt x="3858" y="7632"/>
                    <a:pt x="3858" y="7799"/>
                    <a:pt x="3751" y="7894"/>
                  </a:cubicBezTo>
                  <a:lnTo>
                    <a:pt x="3560" y="8097"/>
                  </a:lnTo>
                  <a:lnTo>
                    <a:pt x="2858" y="7394"/>
                  </a:lnTo>
                  <a:lnTo>
                    <a:pt x="3048" y="7204"/>
                  </a:lnTo>
                  <a:cubicBezTo>
                    <a:pt x="3102" y="7150"/>
                    <a:pt x="3170" y="7123"/>
                    <a:pt x="3239" y="7123"/>
                  </a:cubicBezTo>
                  <a:close/>
                  <a:moveTo>
                    <a:pt x="2631" y="7597"/>
                  </a:moveTo>
                  <a:lnTo>
                    <a:pt x="3334" y="8299"/>
                  </a:lnTo>
                  <a:lnTo>
                    <a:pt x="1167" y="10478"/>
                  </a:lnTo>
                  <a:cubicBezTo>
                    <a:pt x="1113" y="10526"/>
                    <a:pt x="1045" y="10550"/>
                    <a:pt x="976" y="10550"/>
                  </a:cubicBezTo>
                  <a:cubicBezTo>
                    <a:pt x="908" y="10550"/>
                    <a:pt x="840" y="10526"/>
                    <a:pt x="786" y="10478"/>
                  </a:cubicBezTo>
                  <a:lnTo>
                    <a:pt x="453" y="10133"/>
                  </a:lnTo>
                  <a:cubicBezTo>
                    <a:pt x="357" y="10038"/>
                    <a:pt x="357" y="9883"/>
                    <a:pt x="465" y="9776"/>
                  </a:cubicBezTo>
                  <a:lnTo>
                    <a:pt x="2631" y="7597"/>
                  </a:lnTo>
                  <a:close/>
                  <a:moveTo>
                    <a:pt x="7120" y="1"/>
                  </a:moveTo>
                  <a:cubicBezTo>
                    <a:pt x="3989" y="1"/>
                    <a:pt x="2191" y="3537"/>
                    <a:pt x="4001" y="6073"/>
                  </a:cubicBezTo>
                  <a:lnTo>
                    <a:pt x="3274" y="6799"/>
                  </a:lnTo>
                  <a:cubicBezTo>
                    <a:pt x="3249" y="6796"/>
                    <a:pt x="3223" y="6794"/>
                    <a:pt x="3198" y="6794"/>
                  </a:cubicBezTo>
                  <a:cubicBezTo>
                    <a:pt x="3049" y="6794"/>
                    <a:pt x="2912" y="6854"/>
                    <a:pt x="2810" y="6966"/>
                  </a:cubicBezTo>
                  <a:lnTo>
                    <a:pt x="226" y="9549"/>
                  </a:lnTo>
                  <a:cubicBezTo>
                    <a:pt x="0" y="9776"/>
                    <a:pt x="0" y="10145"/>
                    <a:pt x="226" y="10371"/>
                  </a:cubicBezTo>
                  <a:lnTo>
                    <a:pt x="572" y="10716"/>
                  </a:lnTo>
                  <a:cubicBezTo>
                    <a:pt x="679" y="10823"/>
                    <a:pt x="828" y="10877"/>
                    <a:pt x="976" y="10877"/>
                  </a:cubicBezTo>
                  <a:cubicBezTo>
                    <a:pt x="1125" y="10877"/>
                    <a:pt x="1274" y="10823"/>
                    <a:pt x="1381" y="10716"/>
                  </a:cubicBezTo>
                  <a:lnTo>
                    <a:pt x="3655" y="8430"/>
                  </a:lnTo>
                  <a:lnTo>
                    <a:pt x="3977" y="8121"/>
                  </a:lnTo>
                  <a:cubicBezTo>
                    <a:pt x="4096" y="8002"/>
                    <a:pt x="4155" y="7835"/>
                    <a:pt x="4144" y="7656"/>
                  </a:cubicBezTo>
                  <a:lnTo>
                    <a:pt x="4870" y="6930"/>
                  </a:lnTo>
                  <a:cubicBezTo>
                    <a:pt x="5406" y="7323"/>
                    <a:pt x="6037" y="7573"/>
                    <a:pt x="6715" y="7632"/>
                  </a:cubicBezTo>
                  <a:lnTo>
                    <a:pt x="6727" y="7632"/>
                  </a:lnTo>
                  <a:cubicBezTo>
                    <a:pt x="6799" y="7632"/>
                    <a:pt x="6882" y="7573"/>
                    <a:pt x="6894" y="7478"/>
                  </a:cubicBezTo>
                  <a:cubicBezTo>
                    <a:pt x="6906" y="7394"/>
                    <a:pt x="6834" y="7323"/>
                    <a:pt x="6739" y="7299"/>
                  </a:cubicBezTo>
                  <a:cubicBezTo>
                    <a:pt x="6037" y="7228"/>
                    <a:pt x="5406" y="6966"/>
                    <a:pt x="4882" y="6549"/>
                  </a:cubicBezTo>
                  <a:cubicBezTo>
                    <a:pt x="2298" y="4465"/>
                    <a:pt x="3822" y="310"/>
                    <a:pt x="7096" y="310"/>
                  </a:cubicBezTo>
                  <a:cubicBezTo>
                    <a:pt x="8942" y="310"/>
                    <a:pt x="10418" y="1703"/>
                    <a:pt x="10597" y="3465"/>
                  </a:cubicBezTo>
                  <a:cubicBezTo>
                    <a:pt x="10609" y="3549"/>
                    <a:pt x="10692" y="3608"/>
                    <a:pt x="10775" y="3608"/>
                  </a:cubicBezTo>
                  <a:cubicBezTo>
                    <a:pt x="10871" y="3596"/>
                    <a:pt x="10930" y="3525"/>
                    <a:pt x="10930" y="3430"/>
                  </a:cubicBezTo>
                  <a:cubicBezTo>
                    <a:pt x="10728" y="1525"/>
                    <a:pt x="9120" y="1"/>
                    <a:pt x="7120" y="1"/>
                  </a:cubicBezTo>
                  <a:close/>
                </a:path>
              </a:pathLst>
            </a:custGeom>
            <a:solidFill>
              <a:srgbClr val="0028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1" name="Google Shape;500;p27">
              <a:extLst>
                <a:ext uri="{FF2B5EF4-FFF2-40B4-BE49-F238E27FC236}">
                  <a16:creationId xmlns:a16="http://schemas.microsoft.com/office/drawing/2014/main" id="{9644A49F-FCA7-9F19-BF36-CB9BF968C61A}"/>
                </a:ext>
              </a:extLst>
            </p:cNvPr>
            <p:cNvSpPr/>
            <p:nvPr/>
          </p:nvSpPr>
          <p:spPr>
            <a:xfrm>
              <a:off x="3658105" y="3389599"/>
              <a:ext cx="208820" cy="199431"/>
            </a:xfrm>
            <a:custGeom>
              <a:avLst/>
              <a:gdLst/>
              <a:ahLst/>
              <a:cxnLst/>
              <a:rect l="l" t="t" r="r" b="b"/>
              <a:pathLst>
                <a:path w="6561" h="6266" extrusionOk="0">
                  <a:moveTo>
                    <a:pt x="3441" y="336"/>
                  </a:moveTo>
                  <a:cubicBezTo>
                    <a:pt x="4989" y="336"/>
                    <a:pt x="6251" y="1587"/>
                    <a:pt x="6251" y="3146"/>
                  </a:cubicBezTo>
                  <a:cubicBezTo>
                    <a:pt x="6251" y="4694"/>
                    <a:pt x="4989" y="5944"/>
                    <a:pt x="3441" y="5944"/>
                  </a:cubicBezTo>
                  <a:cubicBezTo>
                    <a:pt x="2727" y="5944"/>
                    <a:pt x="1989" y="5682"/>
                    <a:pt x="1441" y="5135"/>
                  </a:cubicBezTo>
                  <a:cubicBezTo>
                    <a:pt x="345" y="4027"/>
                    <a:pt x="345" y="2241"/>
                    <a:pt x="1441" y="1158"/>
                  </a:cubicBezTo>
                  <a:cubicBezTo>
                    <a:pt x="1989" y="598"/>
                    <a:pt x="2703" y="336"/>
                    <a:pt x="3441" y="336"/>
                  </a:cubicBezTo>
                  <a:close/>
                  <a:moveTo>
                    <a:pt x="3428" y="0"/>
                  </a:moveTo>
                  <a:cubicBezTo>
                    <a:pt x="2628" y="0"/>
                    <a:pt x="1828" y="307"/>
                    <a:pt x="1215" y="920"/>
                  </a:cubicBezTo>
                  <a:cubicBezTo>
                    <a:pt x="0" y="2134"/>
                    <a:pt x="0" y="4123"/>
                    <a:pt x="1215" y="5337"/>
                  </a:cubicBezTo>
                  <a:cubicBezTo>
                    <a:pt x="1822" y="5944"/>
                    <a:pt x="2631" y="6266"/>
                    <a:pt x="3429" y="6266"/>
                  </a:cubicBezTo>
                  <a:cubicBezTo>
                    <a:pt x="5144" y="6266"/>
                    <a:pt x="6561" y="4873"/>
                    <a:pt x="6561" y="3134"/>
                  </a:cubicBezTo>
                  <a:cubicBezTo>
                    <a:pt x="6561" y="2301"/>
                    <a:pt x="6227" y="1515"/>
                    <a:pt x="5632" y="920"/>
                  </a:cubicBezTo>
                  <a:cubicBezTo>
                    <a:pt x="5025" y="307"/>
                    <a:pt x="4227" y="0"/>
                    <a:pt x="3428" y="0"/>
                  </a:cubicBezTo>
                  <a:close/>
                </a:path>
              </a:pathLst>
            </a:custGeom>
            <a:solidFill>
              <a:srgbClr val="0028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2" name="Google Shape;501;p27">
              <a:extLst>
                <a:ext uri="{FF2B5EF4-FFF2-40B4-BE49-F238E27FC236}">
                  <a16:creationId xmlns:a16="http://schemas.microsoft.com/office/drawing/2014/main" id="{1F3EB1CF-410D-B9CE-E816-4E5B6091D028}"/>
                </a:ext>
              </a:extLst>
            </p:cNvPr>
            <p:cNvSpPr/>
            <p:nvPr/>
          </p:nvSpPr>
          <p:spPr>
            <a:xfrm>
              <a:off x="3720614" y="3426805"/>
              <a:ext cx="95164" cy="116011"/>
            </a:xfrm>
            <a:custGeom>
              <a:avLst/>
              <a:gdLst/>
              <a:ahLst/>
              <a:cxnLst/>
              <a:rect l="l" t="t" r="r" b="b"/>
              <a:pathLst>
                <a:path w="2990" h="3645" extrusionOk="0">
                  <a:moveTo>
                    <a:pt x="1477" y="334"/>
                  </a:moveTo>
                  <a:cubicBezTo>
                    <a:pt x="1834" y="334"/>
                    <a:pt x="2132" y="632"/>
                    <a:pt x="2132" y="989"/>
                  </a:cubicBezTo>
                  <a:cubicBezTo>
                    <a:pt x="2132" y="1334"/>
                    <a:pt x="1834" y="1632"/>
                    <a:pt x="1477" y="1632"/>
                  </a:cubicBezTo>
                  <a:cubicBezTo>
                    <a:pt x="1120" y="1632"/>
                    <a:pt x="822" y="1334"/>
                    <a:pt x="822" y="989"/>
                  </a:cubicBezTo>
                  <a:cubicBezTo>
                    <a:pt x="822" y="608"/>
                    <a:pt x="1120" y="334"/>
                    <a:pt x="1477" y="334"/>
                  </a:cubicBezTo>
                  <a:close/>
                  <a:moveTo>
                    <a:pt x="1906" y="1953"/>
                  </a:moveTo>
                  <a:cubicBezTo>
                    <a:pt x="2287" y="1953"/>
                    <a:pt x="2620" y="2263"/>
                    <a:pt x="2620" y="2668"/>
                  </a:cubicBezTo>
                  <a:lnTo>
                    <a:pt x="2620" y="3335"/>
                  </a:lnTo>
                  <a:lnTo>
                    <a:pt x="2275" y="3335"/>
                  </a:lnTo>
                  <a:lnTo>
                    <a:pt x="2275" y="2632"/>
                  </a:lnTo>
                  <a:cubicBezTo>
                    <a:pt x="2275" y="2549"/>
                    <a:pt x="2203" y="2477"/>
                    <a:pt x="2108" y="2477"/>
                  </a:cubicBezTo>
                  <a:cubicBezTo>
                    <a:pt x="2025" y="2477"/>
                    <a:pt x="1953" y="2549"/>
                    <a:pt x="1953" y="2632"/>
                  </a:cubicBezTo>
                  <a:lnTo>
                    <a:pt x="1953" y="3335"/>
                  </a:lnTo>
                  <a:lnTo>
                    <a:pt x="953" y="3335"/>
                  </a:lnTo>
                  <a:lnTo>
                    <a:pt x="953" y="2632"/>
                  </a:lnTo>
                  <a:cubicBezTo>
                    <a:pt x="953" y="2549"/>
                    <a:pt x="882" y="2477"/>
                    <a:pt x="787" y="2477"/>
                  </a:cubicBezTo>
                  <a:cubicBezTo>
                    <a:pt x="691" y="2477"/>
                    <a:pt x="620" y="2549"/>
                    <a:pt x="620" y="2632"/>
                  </a:cubicBezTo>
                  <a:lnTo>
                    <a:pt x="620" y="3335"/>
                  </a:lnTo>
                  <a:lnTo>
                    <a:pt x="263" y="3335"/>
                  </a:lnTo>
                  <a:lnTo>
                    <a:pt x="263" y="2668"/>
                  </a:lnTo>
                  <a:cubicBezTo>
                    <a:pt x="263" y="2275"/>
                    <a:pt x="584" y="1953"/>
                    <a:pt x="977" y="1953"/>
                  </a:cubicBezTo>
                  <a:close/>
                  <a:moveTo>
                    <a:pt x="1477" y="1"/>
                  </a:moveTo>
                  <a:cubicBezTo>
                    <a:pt x="941" y="1"/>
                    <a:pt x="501" y="429"/>
                    <a:pt x="501" y="965"/>
                  </a:cubicBezTo>
                  <a:cubicBezTo>
                    <a:pt x="501" y="1239"/>
                    <a:pt x="608" y="1477"/>
                    <a:pt x="787" y="1656"/>
                  </a:cubicBezTo>
                  <a:cubicBezTo>
                    <a:pt x="322" y="1763"/>
                    <a:pt x="1" y="2180"/>
                    <a:pt x="1" y="2656"/>
                  </a:cubicBezTo>
                  <a:lnTo>
                    <a:pt x="1" y="3335"/>
                  </a:lnTo>
                  <a:cubicBezTo>
                    <a:pt x="1" y="3501"/>
                    <a:pt x="132" y="3644"/>
                    <a:pt x="310" y="3644"/>
                  </a:cubicBezTo>
                  <a:lnTo>
                    <a:pt x="2680" y="3644"/>
                  </a:lnTo>
                  <a:cubicBezTo>
                    <a:pt x="2846" y="3644"/>
                    <a:pt x="2989" y="3513"/>
                    <a:pt x="2989" y="3335"/>
                  </a:cubicBezTo>
                  <a:lnTo>
                    <a:pt x="2989" y="2656"/>
                  </a:lnTo>
                  <a:cubicBezTo>
                    <a:pt x="2965" y="2180"/>
                    <a:pt x="2620" y="1763"/>
                    <a:pt x="2156" y="1656"/>
                  </a:cubicBezTo>
                  <a:cubicBezTo>
                    <a:pt x="2334" y="1477"/>
                    <a:pt x="2442" y="1239"/>
                    <a:pt x="2442" y="965"/>
                  </a:cubicBezTo>
                  <a:cubicBezTo>
                    <a:pt x="2442" y="429"/>
                    <a:pt x="2013" y="1"/>
                    <a:pt x="1477" y="1"/>
                  </a:cubicBezTo>
                  <a:close/>
                </a:path>
              </a:pathLst>
            </a:custGeom>
            <a:solidFill>
              <a:srgbClr val="0028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3" name="Google Shape;502;p27">
              <a:extLst>
                <a:ext uri="{FF2B5EF4-FFF2-40B4-BE49-F238E27FC236}">
                  <a16:creationId xmlns:a16="http://schemas.microsoft.com/office/drawing/2014/main" id="{395E3F67-15EE-4474-0EE9-BA982CED3573}"/>
                </a:ext>
              </a:extLst>
            </p:cNvPr>
            <p:cNvSpPr/>
            <p:nvPr/>
          </p:nvSpPr>
          <p:spPr>
            <a:xfrm>
              <a:off x="3773671" y="3496030"/>
              <a:ext cx="115597" cy="114993"/>
            </a:xfrm>
            <a:custGeom>
              <a:avLst/>
              <a:gdLst/>
              <a:ahLst/>
              <a:cxnLst/>
              <a:rect l="l" t="t" r="r" b="b"/>
              <a:pathLst>
                <a:path w="3632" h="3613" extrusionOk="0">
                  <a:moveTo>
                    <a:pt x="3433" y="0"/>
                  </a:moveTo>
                  <a:cubicBezTo>
                    <a:pt x="3361" y="0"/>
                    <a:pt x="3297" y="65"/>
                    <a:pt x="3287" y="148"/>
                  </a:cubicBezTo>
                  <a:cubicBezTo>
                    <a:pt x="3120" y="1803"/>
                    <a:pt x="1810" y="3112"/>
                    <a:pt x="143" y="3291"/>
                  </a:cubicBezTo>
                  <a:cubicBezTo>
                    <a:pt x="60" y="3303"/>
                    <a:pt x="1" y="3374"/>
                    <a:pt x="1" y="3469"/>
                  </a:cubicBezTo>
                  <a:cubicBezTo>
                    <a:pt x="13" y="3553"/>
                    <a:pt x="72" y="3612"/>
                    <a:pt x="167" y="3612"/>
                  </a:cubicBezTo>
                  <a:lnTo>
                    <a:pt x="179" y="3612"/>
                  </a:lnTo>
                  <a:cubicBezTo>
                    <a:pt x="1989" y="3422"/>
                    <a:pt x="3442" y="1993"/>
                    <a:pt x="3620" y="183"/>
                  </a:cubicBezTo>
                  <a:cubicBezTo>
                    <a:pt x="3632" y="88"/>
                    <a:pt x="3561" y="17"/>
                    <a:pt x="3465" y="5"/>
                  </a:cubicBezTo>
                  <a:cubicBezTo>
                    <a:pt x="3454" y="2"/>
                    <a:pt x="3443" y="0"/>
                    <a:pt x="3433" y="0"/>
                  </a:cubicBezTo>
                  <a:close/>
                </a:path>
              </a:pathLst>
            </a:custGeom>
            <a:solidFill>
              <a:srgbClr val="0028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207469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1341">
        <p159:morph option="byObject"/>
      </p:transition>
    </mc:Choice>
    <mc:Fallback xmlns="">
      <p:transition spd="slow" advTm="1134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3" grpId="0" build="p"/>
      <p:bldP spid="44" grpId="0"/>
      <p:bldP spid="45" grpId="0"/>
      <p:bldP spid="46" grpId="0" build="p"/>
      <p:bldP spid="47" grpId="0"/>
      <p:bldP spid="48" grpId="0" build="p"/>
      <p:bldP spid="49" grpId="0"/>
      <p:bldP spid="50" grpId="0"/>
      <p:bldP spid="51" grpId="0"/>
      <p:bldP spid="52" grpId="0" animBg="1"/>
      <p:bldP spid="53" grpId="0" animBg="1"/>
      <p:bldP spid="54" grpId="0" animBg="1"/>
      <p:bldP spid="6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507;p28">
            <a:extLst>
              <a:ext uri="{FF2B5EF4-FFF2-40B4-BE49-F238E27FC236}">
                <a16:creationId xmlns:a16="http://schemas.microsoft.com/office/drawing/2014/main" id="{3D8039D4-88FD-DC80-61A9-E409AA8C3DDF}"/>
              </a:ext>
            </a:extLst>
          </p:cNvPr>
          <p:cNvSpPr txBox="1">
            <a:spLocks/>
          </p:cNvSpPr>
          <p:nvPr/>
        </p:nvSpPr>
        <p:spPr>
          <a:xfrm>
            <a:off x="6966237" y="2462652"/>
            <a:ext cx="4768563" cy="2529021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</a:rPr>
              <a:t>We aim to extract insights from the Co Smart Supply Chain Dataset, containing information about over 180,500 record for customers , their orders ,order items , location ,  products and sales , and the data is csv raw data file .</a:t>
            </a:r>
          </a:p>
        </p:txBody>
      </p:sp>
      <p:sp>
        <p:nvSpPr>
          <p:cNvPr id="3" name="Google Shape;508;p28">
            <a:extLst>
              <a:ext uri="{FF2B5EF4-FFF2-40B4-BE49-F238E27FC236}">
                <a16:creationId xmlns:a16="http://schemas.microsoft.com/office/drawing/2014/main" id="{0D7142DB-4027-D0A4-3426-211E19783800}"/>
              </a:ext>
            </a:extLst>
          </p:cNvPr>
          <p:cNvSpPr txBox="1">
            <a:spLocks/>
          </p:cNvSpPr>
          <p:nvPr/>
        </p:nvSpPr>
        <p:spPr>
          <a:xfrm>
            <a:off x="6541911" y="1700014"/>
            <a:ext cx="3575732" cy="699138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b="1" dirty="0">
                <a:solidFill>
                  <a:srgbClr val="2DFFA5"/>
                </a:solidFill>
                <a:latin typeface="Segoe UI Variable Text Semibold" pitchFamily="2" charset="0"/>
              </a:rPr>
              <a:t>About </a:t>
            </a:r>
            <a:r>
              <a:rPr lang="en-US" b="1" dirty="0">
                <a:solidFill>
                  <a:schemeClr val="bg1"/>
                </a:solidFill>
                <a:latin typeface="Segoe UI Variable Text Semibold" pitchFamily="2" charset="0"/>
              </a:rPr>
              <a:t>Data</a:t>
            </a:r>
          </a:p>
        </p:txBody>
      </p:sp>
      <p:grpSp>
        <p:nvGrpSpPr>
          <p:cNvPr id="4" name="Google Shape;509;p28">
            <a:extLst>
              <a:ext uri="{FF2B5EF4-FFF2-40B4-BE49-F238E27FC236}">
                <a16:creationId xmlns:a16="http://schemas.microsoft.com/office/drawing/2014/main" id="{EAA3FC77-C91A-43CB-08EF-4C660B5F834F}"/>
              </a:ext>
            </a:extLst>
          </p:cNvPr>
          <p:cNvGrpSpPr/>
          <p:nvPr/>
        </p:nvGrpSpPr>
        <p:grpSpPr>
          <a:xfrm>
            <a:off x="573756" y="2366513"/>
            <a:ext cx="3795270" cy="3888926"/>
            <a:chOff x="2501950" y="1507050"/>
            <a:chExt cx="2392350" cy="2696525"/>
          </a:xfrm>
          <a:solidFill>
            <a:srgbClr val="01C38D"/>
          </a:solidFill>
        </p:grpSpPr>
        <p:sp>
          <p:nvSpPr>
            <p:cNvPr id="5" name="Google Shape;510;p28">
              <a:extLst>
                <a:ext uri="{FF2B5EF4-FFF2-40B4-BE49-F238E27FC236}">
                  <a16:creationId xmlns:a16="http://schemas.microsoft.com/office/drawing/2014/main" id="{A0F61A3D-D080-DF24-24B0-C76DC1B1AAA6}"/>
                </a:ext>
              </a:extLst>
            </p:cNvPr>
            <p:cNvSpPr/>
            <p:nvPr/>
          </p:nvSpPr>
          <p:spPr>
            <a:xfrm>
              <a:off x="4032450" y="3778325"/>
              <a:ext cx="0" cy="25"/>
            </a:xfrm>
            <a:custGeom>
              <a:avLst/>
              <a:gdLst/>
              <a:ahLst/>
              <a:cxnLst/>
              <a:rect l="l" t="t" r="r" b="b"/>
              <a:pathLst>
                <a:path h="1" extrusionOk="0">
                  <a:moveTo>
                    <a:pt x="0" y="0"/>
                  </a:move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511;p28">
              <a:extLst>
                <a:ext uri="{FF2B5EF4-FFF2-40B4-BE49-F238E27FC236}">
                  <a16:creationId xmlns:a16="http://schemas.microsoft.com/office/drawing/2014/main" id="{F8A049ED-FB27-8EF3-CC32-D6A34C5AC37A}"/>
                </a:ext>
              </a:extLst>
            </p:cNvPr>
            <p:cNvSpPr/>
            <p:nvPr/>
          </p:nvSpPr>
          <p:spPr>
            <a:xfrm>
              <a:off x="2720475" y="1507050"/>
              <a:ext cx="2173825" cy="2696525"/>
            </a:xfrm>
            <a:custGeom>
              <a:avLst/>
              <a:gdLst/>
              <a:ahLst/>
              <a:cxnLst/>
              <a:rect l="l" t="t" r="r" b="b"/>
              <a:pathLst>
                <a:path w="86953" h="107861" extrusionOk="0">
                  <a:moveTo>
                    <a:pt x="81393" y="927"/>
                  </a:moveTo>
                  <a:cubicBezTo>
                    <a:pt x="83963" y="927"/>
                    <a:pt x="86043" y="3008"/>
                    <a:pt x="86043" y="5577"/>
                  </a:cubicBezTo>
                  <a:lnTo>
                    <a:pt x="86043" y="102284"/>
                  </a:lnTo>
                  <a:cubicBezTo>
                    <a:pt x="86043" y="104854"/>
                    <a:pt x="83963" y="106934"/>
                    <a:pt x="81393" y="106934"/>
                  </a:cubicBezTo>
                  <a:lnTo>
                    <a:pt x="5559" y="106934"/>
                  </a:lnTo>
                  <a:cubicBezTo>
                    <a:pt x="2989" y="106934"/>
                    <a:pt x="909" y="104854"/>
                    <a:pt x="909" y="102284"/>
                  </a:cubicBezTo>
                  <a:lnTo>
                    <a:pt x="909" y="5577"/>
                  </a:lnTo>
                  <a:cubicBezTo>
                    <a:pt x="909" y="3008"/>
                    <a:pt x="2989" y="927"/>
                    <a:pt x="5559" y="927"/>
                  </a:cubicBezTo>
                  <a:close/>
                  <a:moveTo>
                    <a:pt x="5559" y="1"/>
                  </a:moveTo>
                  <a:cubicBezTo>
                    <a:pt x="2482" y="18"/>
                    <a:pt x="0" y="2501"/>
                    <a:pt x="0" y="5577"/>
                  </a:cubicBezTo>
                  <a:lnTo>
                    <a:pt x="0" y="102284"/>
                  </a:lnTo>
                  <a:cubicBezTo>
                    <a:pt x="0" y="105361"/>
                    <a:pt x="2482" y="107843"/>
                    <a:pt x="5559" y="107860"/>
                  </a:cubicBezTo>
                  <a:lnTo>
                    <a:pt x="81393" y="107860"/>
                  </a:lnTo>
                  <a:cubicBezTo>
                    <a:pt x="84470" y="107843"/>
                    <a:pt x="86952" y="105361"/>
                    <a:pt x="86952" y="102284"/>
                  </a:cubicBezTo>
                  <a:lnTo>
                    <a:pt x="86952" y="5577"/>
                  </a:lnTo>
                  <a:cubicBezTo>
                    <a:pt x="86952" y="2501"/>
                    <a:pt x="84470" y="18"/>
                    <a:pt x="8139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512;p28">
              <a:extLst>
                <a:ext uri="{FF2B5EF4-FFF2-40B4-BE49-F238E27FC236}">
                  <a16:creationId xmlns:a16="http://schemas.microsoft.com/office/drawing/2014/main" id="{06BECB55-DD72-3098-B103-F03618D9DAC2}"/>
                </a:ext>
              </a:extLst>
            </p:cNvPr>
            <p:cNvSpPr/>
            <p:nvPr/>
          </p:nvSpPr>
          <p:spPr>
            <a:xfrm>
              <a:off x="2810050" y="1616325"/>
              <a:ext cx="1994650" cy="2478000"/>
            </a:xfrm>
            <a:custGeom>
              <a:avLst/>
              <a:gdLst/>
              <a:ahLst/>
              <a:cxnLst/>
              <a:rect l="l" t="t" r="r" b="b"/>
              <a:pathLst>
                <a:path w="79786" h="99120" extrusionOk="0">
                  <a:moveTo>
                    <a:pt x="74961" y="227"/>
                  </a:moveTo>
                  <a:cubicBezTo>
                    <a:pt x="77495" y="227"/>
                    <a:pt x="79576" y="2290"/>
                    <a:pt x="79576" y="4842"/>
                  </a:cubicBezTo>
                  <a:lnTo>
                    <a:pt x="79576" y="94277"/>
                  </a:lnTo>
                  <a:cubicBezTo>
                    <a:pt x="79576" y="96829"/>
                    <a:pt x="77495" y="98892"/>
                    <a:pt x="74961" y="98892"/>
                  </a:cubicBezTo>
                  <a:lnTo>
                    <a:pt x="4843" y="98892"/>
                  </a:lnTo>
                  <a:cubicBezTo>
                    <a:pt x="2291" y="98892"/>
                    <a:pt x="210" y="96829"/>
                    <a:pt x="210" y="94277"/>
                  </a:cubicBezTo>
                  <a:lnTo>
                    <a:pt x="210" y="4842"/>
                  </a:lnTo>
                  <a:cubicBezTo>
                    <a:pt x="210" y="2290"/>
                    <a:pt x="2291" y="227"/>
                    <a:pt x="4843" y="227"/>
                  </a:cubicBezTo>
                  <a:close/>
                  <a:moveTo>
                    <a:pt x="4843" y="0"/>
                  </a:moveTo>
                  <a:cubicBezTo>
                    <a:pt x="2168" y="18"/>
                    <a:pt x="1" y="2168"/>
                    <a:pt x="1" y="4842"/>
                  </a:cubicBezTo>
                  <a:lnTo>
                    <a:pt x="1" y="94277"/>
                  </a:lnTo>
                  <a:cubicBezTo>
                    <a:pt x="1" y="96951"/>
                    <a:pt x="2168" y="99102"/>
                    <a:pt x="4843" y="99119"/>
                  </a:cubicBezTo>
                  <a:lnTo>
                    <a:pt x="74961" y="99119"/>
                  </a:lnTo>
                  <a:cubicBezTo>
                    <a:pt x="77618" y="99102"/>
                    <a:pt x="79786" y="96951"/>
                    <a:pt x="79786" y="94277"/>
                  </a:cubicBezTo>
                  <a:lnTo>
                    <a:pt x="79786" y="4842"/>
                  </a:lnTo>
                  <a:cubicBezTo>
                    <a:pt x="79786" y="2168"/>
                    <a:pt x="77618" y="18"/>
                    <a:pt x="7496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513;p28">
              <a:extLst>
                <a:ext uri="{FF2B5EF4-FFF2-40B4-BE49-F238E27FC236}">
                  <a16:creationId xmlns:a16="http://schemas.microsoft.com/office/drawing/2014/main" id="{B2FDAA4F-BCEE-8F60-86CE-FE53FB6A4B66}"/>
                </a:ext>
              </a:extLst>
            </p:cNvPr>
            <p:cNvSpPr/>
            <p:nvPr/>
          </p:nvSpPr>
          <p:spPr>
            <a:xfrm>
              <a:off x="2501950" y="240647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514;p28">
              <a:extLst>
                <a:ext uri="{FF2B5EF4-FFF2-40B4-BE49-F238E27FC236}">
                  <a16:creationId xmlns:a16="http://schemas.microsoft.com/office/drawing/2014/main" id="{CE2E94AB-603B-EF5A-43EB-167DAF25155F}"/>
                </a:ext>
              </a:extLst>
            </p:cNvPr>
            <p:cNvSpPr/>
            <p:nvPr/>
          </p:nvSpPr>
          <p:spPr>
            <a:xfrm>
              <a:off x="2501950" y="234180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6"/>
                  </a:lnTo>
                  <a:lnTo>
                    <a:pt x="4004" y="1206"/>
                  </a:lnTo>
                  <a:lnTo>
                    <a:pt x="400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515;p28">
              <a:extLst>
                <a:ext uri="{FF2B5EF4-FFF2-40B4-BE49-F238E27FC236}">
                  <a16:creationId xmlns:a16="http://schemas.microsoft.com/office/drawing/2014/main" id="{5804D219-9234-4993-A764-D1916FC86698}"/>
                </a:ext>
              </a:extLst>
            </p:cNvPr>
            <p:cNvSpPr/>
            <p:nvPr/>
          </p:nvSpPr>
          <p:spPr>
            <a:xfrm>
              <a:off x="2501950" y="247115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516;p28">
              <a:extLst>
                <a:ext uri="{FF2B5EF4-FFF2-40B4-BE49-F238E27FC236}">
                  <a16:creationId xmlns:a16="http://schemas.microsoft.com/office/drawing/2014/main" id="{E6D75473-10ED-DE67-23B6-0AA58244EAC8}"/>
                </a:ext>
              </a:extLst>
            </p:cNvPr>
            <p:cNvSpPr/>
            <p:nvPr/>
          </p:nvSpPr>
          <p:spPr>
            <a:xfrm>
              <a:off x="2501950" y="2535400"/>
              <a:ext cx="100100" cy="30600"/>
            </a:xfrm>
            <a:custGeom>
              <a:avLst/>
              <a:gdLst/>
              <a:ahLst/>
              <a:cxnLst/>
              <a:rect l="l" t="t" r="r" b="b"/>
              <a:pathLst>
                <a:path w="4004" h="1224" extrusionOk="0">
                  <a:moveTo>
                    <a:pt x="0" y="0"/>
                  </a:moveTo>
                  <a:lnTo>
                    <a:pt x="0" y="1224"/>
                  </a:lnTo>
                  <a:lnTo>
                    <a:pt x="4004" y="1224"/>
                  </a:lnTo>
                  <a:lnTo>
                    <a:pt x="400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517;p28">
              <a:extLst>
                <a:ext uri="{FF2B5EF4-FFF2-40B4-BE49-F238E27FC236}">
                  <a16:creationId xmlns:a16="http://schemas.microsoft.com/office/drawing/2014/main" id="{082BDF2A-D27B-3B6C-C044-9A1026237ACB}"/>
                </a:ext>
              </a:extLst>
            </p:cNvPr>
            <p:cNvSpPr/>
            <p:nvPr/>
          </p:nvSpPr>
          <p:spPr>
            <a:xfrm>
              <a:off x="2501950" y="2600075"/>
              <a:ext cx="100100" cy="30625"/>
            </a:xfrm>
            <a:custGeom>
              <a:avLst/>
              <a:gdLst/>
              <a:ahLst/>
              <a:cxnLst/>
              <a:rect l="l" t="t" r="r" b="b"/>
              <a:pathLst>
                <a:path w="4004" h="1225" extrusionOk="0">
                  <a:moveTo>
                    <a:pt x="0" y="1"/>
                  </a:moveTo>
                  <a:lnTo>
                    <a:pt x="0" y="1224"/>
                  </a:lnTo>
                  <a:lnTo>
                    <a:pt x="4004" y="1224"/>
                  </a:lnTo>
                  <a:lnTo>
                    <a:pt x="400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518;p28">
              <a:extLst>
                <a:ext uri="{FF2B5EF4-FFF2-40B4-BE49-F238E27FC236}">
                  <a16:creationId xmlns:a16="http://schemas.microsoft.com/office/drawing/2014/main" id="{F862EA0C-1091-7708-EA27-EBAA12ADC0C8}"/>
                </a:ext>
              </a:extLst>
            </p:cNvPr>
            <p:cNvSpPr/>
            <p:nvPr/>
          </p:nvSpPr>
          <p:spPr>
            <a:xfrm>
              <a:off x="2501950" y="208307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6"/>
                  </a:lnTo>
                  <a:lnTo>
                    <a:pt x="4004" y="1206"/>
                  </a:lnTo>
                  <a:lnTo>
                    <a:pt x="400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519;p28">
              <a:extLst>
                <a:ext uri="{FF2B5EF4-FFF2-40B4-BE49-F238E27FC236}">
                  <a16:creationId xmlns:a16="http://schemas.microsoft.com/office/drawing/2014/main" id="{3FA7DA99-00DA-0CC9-293E-9BB5A429B473}"/>
                </a:ext>
              </a:extLst>
            </p:cNvPr>
            <p:cNvSpPr/>
            <p:nvPr/>
          </p:nvSpPr>
          <p:spPr>
            <a:xfrm>
              <a:off x="2501950" y="2018375"/>
              <a:ext cx="100100" cy="30200"/>
            </a:xfrm>
            <a:custGeom>
              <a:avLst/>
              <a:gdLst/>
              <a:ahLst/>
              <a:cxnLst/>
              <a:rect l="l" t="t" r="r" b="b"/>
              <a:pathLst>
                <a:path w="4004" h="1208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520;p28">
              <a:extLst>
                <a:ext uri="{FF2B5EF4-FFF2-40B4-BE49-F238E27FC236}">
                  <a16:creationId xmlns:a16="http://schemas.microsoft.com/office/drawing/2014/main" id="{D40998C1-34DC-F231-4A01-BD47297D1E12}"/>
                </a:ext>
              </a:extLst>
            </p:cNvPr>
            <p:cNvSpPr/>
            <p:nvPr/>
          </p:nvSpPr>
          <p:spPr>
            <a:xfrm>
              <a:off x="2501950" y="214775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521;p28">
              <a:extLst>
                <a:ext uri="{FF2B5EF4-FFF2-40B4-BE49-F238E27FC236}">
                  <a16:creationId xmlns:a16="http://schemas.microsoft.com/office/drawing/2014/main" id="{80540E9C-F6FD-AB6F-090C-BB798FAEDB42}"/>
                </a:ext>
              </a:extLst>
            </p:cNvPr>
            <p:cNvSpPr/>
            <p:nvPr/>
          </p:nvSpPr>
          <p:spPr>
            <a:xfrm>
              <a:off x="2501950" y="221242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522;p28">
              <a:extLst>
                <a:ext uri="{FF2B5EF4-FFF2-40B4-BE49-F238E27FC236}">
                  <a16:creationId xmlns:a16="http://schemas.microsoft.com/office/drawing/2014/main" id="{AB910C97-0921-0E8F-36CF-3DA41BE63DBA}"/>
                </a:ext>
              </a:extLst>
            </p:cNvPr>
            <p:cNvSpPr/>
            <p:nvPr/>
          </p:nvSpPr>
          <p:spPr>
            <a:xfrm>
              <a:off x="2501950" y="2277100"/>
              <a:ext cx="100100" cy="30200"/>
            </a:xfrm>
            <a:custGeom>
              <a:avLst/>
              <a:gdLst/>
              <a:ahLst/>
              <a:cxnLst/>
              <a:rect l="l" t="t" r="r" b="b"/>
              <a:pathLst>
                <a:path w="4004" h="1208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523;p28">
              <a:extLst>
                <a:ext uri="{FF2B5EF4-FFF2-40B4-BE49-F238E27FC236}">
                  <a16:creationId xmlns:a16="http://schemas.microsoft.com/office/drawing/2014/main" id="{3F12919C-E410-E2B6-CEBF-3C85D8914F97}"/>
                </a:ext>
              </a:extLst>
            </p:cNvPr>
            <p:cNvSpPr/>
            <p:nvPr/>
          </p:nvSpPr>
          <p:spPr>
            <a:xfrm>
              <a:off x="2501950" y="1759650"/>
              <a:ext cx="100100" cy="30200"/>
            </a:xfrm>
            <a:custGeom>
              <a:avLst/>
              <a:gdLst/>
              <a:ahLst/>
              <a:cxnLst/>
              <a:rect l="l" t="t" r="r" b="b"/>
              <a:pathLst>
                <a:path w="4004" h="1208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524;p28">
              <a:extLst>
                <a:ext uri="{FF2B5EF4-FFF2-40B4-BE49-F238E27FC236}">
                  <a16:creationId xmlns:a16="http://schemas.microsoft.com/office/drawing/2014/main" id="{E3F92AD8-6090-3F95-4ED6-74A5BECE793F}"/>
                </a:ext>
              </a:extLst>
            </p:cNvPr>
            <p:cNvSpPr/>
            <p:nvPr/>
          </p:nvSpPr>
          <p:spPr>
            <a:xfrm>
              <a:off x="2501950" y="169497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525;p28">
              <a:extLst>
                <a:ext uri="{FF2B5EF4-FFF2-40B4-BE49-F238E27FC236}">
                  <a16:creationId xmlns:a16="http://schemas.microsoft.com/office/drawing/2014/main" id="{5E54399E-D625-9A3F-B2CB-28F533F44A81}"/>
                </a:ext>
              </a:extLst>
            </p:cNvPr>
            <p:cNvSpPr/>
            <p:nvPr/>
          </p:nvSpPr>
          <p:spPr>
            <a:xfrm>
              <a:off x="2501950" y="182435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6"/>
                  </a:lnTo>
                  <a:lnTo>
                    <a:pt x="4004" y="1206"/>
                  </a:lnTo>
                  <a:lnTo>
                    <a:pt x="400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526;p28">
              <a:extLst>
                <a:ext uri="{FF2B5EF4-FFF2-40B4-BE49-F238E27FC236}">
                  <a16:creationId xmlns:a16="http://schemas.microsoft.com/office/drawing/2014/main" id="{B6387332-FADB-1FB2-E722-64DC60E28649}"/>
                </a:ext>
              </a:extLst>
            </p:cNvPr>
            <p:cNvSpPr/>
            <p:nvPr/>
          </p:nvSpPr>
          <p:spPr>
            <a:xfrm>
              <a:off x="2501950" y="188902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527;p28">
              <a:extLst>
                <a:ext uri="{FF2B5EF4-FFF2-40B4-BE49-F238E27FC236}">
                  <a16:creationId xmlns:a16="http://schemas.microsoft.com/office/drawing/2014/main" id="{BCF35FD6-1768-5581-ACCE-51D7E90FFAB5}"/>
                </a:ext>
              </a:extLst>
            </p:cNvPr>
            <p:cNvSpPr/>
            <p:nvPr/>
          </p:nvSpPr>
          <p:spPr>
            <a:xfrm>
              <a:off x="2501950" y="195370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528;p28">
              <a:extLst>
                <a:ext uri="{FF2B5EF4-FFF2-40B4-BE49-F238E27FC236}">
                  <a16:creationId xmlns:a16="http://schemas.microsoft.com/office/drawing/2014/main" id="{C4F1B905-29C6-089E-3C60-24059F2B42A9}"/>
                </a:ext>
              </a:extLst>
            </p:cNvPr>
            <p:cNvSpPr/>
            <p:nvPr/>
          </p:nvSpPr>
          <p:spPr>
            <a:xfrm>
              <a:off x="2501950" y="2668250"/>
              <a:ext cx="100100" cy="1423000"/>
            </a:xfrm>
            <a:custGeom>
              <a:avLst/>
              <a:gdLst/>
              <a:ahLst/>
              <a:cxnLst/>
              <a:rect l="l" t="t" r="r" b="b"/>
              <a:pathLst>
                <a:path w="4004" h="56920" extrusionOk="0">
                  <a:moveTo>
                    <a:pt x="0" y="1"/>
                  </a:moveTo>
                  <a:lnTo>
                    <a:pt x="0" y="56920"/>
                  </a:lnTo>
                  <a:lnTo>
                    <a:pt x="4004" y="56920"/>
                  </a:lnTo>
                  <a:lnTo>
                    <a:pt x="400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" name="Google Shape;529;p28">
            <a:extLst>
              <a:ext uri="{FF2B5EF4-FFF2-40B4-BE49-F238E27FC236}">
                <a16:creationId xmlns:a16="http://schemas.microsoft.com/office/drawing/2014/main" id="{D82F906E-141A-0618-B321-DCFC17B6B39C}"/>
              </a:ext>
            </a:extLst>
          </p:cNvPr>
          <p:cNvGrpSpPr/>
          <p:nvPr/>
        </p:nvGrpSpPr>
        <p:grpSpPr>
          <a:xfrm>
            <a:off x="4333848" y="962820"/>
            <a:ext cx="3049663" cy="3535983"/>
            <a:chOff x="4882900" y="-64350"/>
            <a:chExt cx="2493750" cy="2922300"/>
          </a:xfrm>
        </p:grpSpPr>
        <p:sp>
          <p:nvSpPr>
            <p:cNvPr id="25" name="Google Shape;530;p28">
              <a:extLst>
                <a:ext uri="{FF2B5EF4-FFF2-40B4-BE49-F238E27FC236}">
                  <a16:creationId xmlns:a16="http://schemas.microsoft.com/office/drawing/2014/main" id="{65D327D4-E7EA-FFBD-139C-96B20862E2A0}"/>
                </a:ext>
              </a:extLst>
            </p:cNvPr>
            <p:cNvSpPr/>
            <p:nvPr/>
          </p:nvSpPr>
          <p:spPr>
            <a:xfrm>
              <a:off x="4882900" y="2852675"/>
              <a:ext cx="2493750" cy="5275"/>
            </a:xfrm>
            <a:custGeom>
              <a:avLst/>
              <a:gdLst/>
              <a:ahLst/>
              <a:cxnLst/>
              <a:rect l="l" t="t" r="r" b="b"/>
              <a:pathLst>
                <a:path w="99750" h="211" extrusionOk="0">
                  <a:moveTo>
                    <a:pt x="1" y="1"/>
                  </a:moveTo>
                  <a:lnTo>
                    <a:pt x="1" y="210"/>
                  </a:lnTo>
                  <a:lnTo>
                    <a:pt x="99749" y="210"/>
                  </a:lnTo>
                  <a:lnTo>
                    <a:pt x="99749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CFCC"/>
                </a:solidFill>
              </a:endParaRPr>
            </a:p>
          </p:txBody>
        </p:sp>
        <p:sp>
          <p:nvSpPr>
            <p:cNvPr id="26" name="Google Shape;531;p28">
              <a:extLst>
                <a:ext uri="{FF2B5EF4-FFF2-40B4-BE49-F238E27FC236}">
                  <a16:creationId xmlns:a16="http://schemas.microsoft.com/office/drawing/2014/main" id="{9AFEDF51-86AA-D846-DFFF-3E7CE8594168}"/>
                </a:ext>
              </a:extLst>
            </p:cNvPr>
            <p:cNvSpPr/>
            <p:nvPr/>
          </p:nvSpPr>
          <p:spPr>
            <a:xfrm>
              <a:off x="4987800" y="-64350"/>
              <a:ext cx="1082975" cy="2914922"/>
            </a:xfrm>
            <a:custGeom>
              <a:avLst/>
              <a:gdLst/>
              <a:ahLst/>
              <a:cxnLst/>
              <a:rect l="l" t="t" r="r" b="b"/>
              <a:pathLst>
                <a:path w="43319" h="94995" extrusionOk="0">
                  <a:moveTo>
                    <a:pt x="0" y="1"/>
                  </a:moveTo>
                  <a:lnTo>
                    <a:pt x="0" y="30716"/>
                  </a:lnTo>
                  <a:lnTo>
                    <a:pt x="43127" y="30716"/>
                  </a:lnTo>
                  <a:lnTo>
                    <a:pt x="43127" y="94994"/>
                  </a:lnTo>
                  <a:lnTo>
                    <a:pt x="43319" y="94994"/>
                  </a:lnTo>
                  <a:lnTo>
                    <a:pt x="43319" y="30523"/>
                  </a:lnTo>
                  <a:lnTo>
                    <a:pt x="210" y="30523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CFCC"/>
                </a:solidFill>
              </a:endParaRPr>
            </a:p>
          </p:txBody>
        </p:sp>
        <p:sp>
          <p:nvSpPr>
            <p:cNvPr id="27" name="Google Shape;532;p28">
              <a:extLst>
                <a:ext uri="{FF2B5EF4-FFF2-40B4-BE49-F238E27FC236}">
                  <a16:creationId xmlns:a16="http://schemas.microsoft.com/office/drawing/2014/main" id="{C4560EA8-6760-4081-D71C-24A623368163}"/>
                </a:ext>
              </a:extLst>
            </p:cNvPr>
            <p:cNvSpPr/>
            <p:nvPr/>
          </p:nvSpPr>
          <p:spPr>
            <a:xfrm>
              <a:off x="6127150" y="2700150"/>
              <a:ext cx="105350" cy="107100"/>
            </a:xfrm>
            <a:custGeom>
              <a:avLst/>
              <a:gdLst/>
              <a:ahLst/>
              <a:cxnLst/>
              <a:rect l="l" t="t" r="r" b="b"/>
              <a:pathLst>
                <a:path w="4214" h="4284" extrusionOk="0">
                  <a:moveTo>
                    <a:pt x="0" y="1"/>
                  </a:moveTo>
                  <a:lnTo>
                    <a:pt x="0" y="4284"/>
                  </a:lnTo>
                  <a:lnTo>
                    <a:pt x="4213" y="4284"/>
                  </a:lnTo>
                  <a:lnTo>
                    <a:pt x="4213" y="4074"/>
                  </a:lnTo>
                  <a:lnTo>
                    <a:pt x="210" y="4074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CFCC"/>
                </a:solidFill>
              </a:endParaRPr>
            </a:p>
          </p:txBody>
        </p:sp>
        <p:sp>
          <p:nvSpPr>
            <p:cNvPr id="28" name="Google Shape;533;p28">
              <a:extLst>
                <a:ext uri="{FF2B5EF4-FFF2-40B4-BE49-F238E27FC236}">
                  <a16:creationId xmlns:a16="http://schemas.microsoft.com/office/drawing/2014/main" id="{C8669855-0391-BB43-47E0-ED822F29F19B}"/>
                </a:ext>
              </a:extLst>
            </p:cNvPr>
            <p:cNvSpPr/>
            <p:nvPr/>
          </p:nvSpPr>
          <p:spPr>
            <a:xfrm>
              <a:off x="5950575" y="939175"/>
              <a:ext cx="76075" cy="78250"/>
            </a:xfrm>
            <a:custGeom>
              <a:avLst/>
              <a:gdLst/>
              <a:ahLst/>
              <a:cxnLst/>
              <a:rect l="l" t="t" r="r" b="b"/>
              <a:pathLst>
                <a:path w="3043" h="3130" extrusionOk="0">
                  <a:moveTo>
                    <a:pt x="1" y="0"/>
                  </a:moveTo>
                  <a:lnTo>
                    <a:pt x="1" y="210"/>
                  </a:lnTo>
                  <a:lnTo>
                    <a:pt x="2833" y="210"/>
                  </a:lnTo>
                  <a:lnTo>
                    <a:pt x="2833" y="3130"/>
                  </a:lnTo>
                  <a:lnTo>
                    <a:pt x="3042" y="3130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CFCC"/>
                </a:solidFill>
              </a:endParaRPr>
            </a:p>
          </p:txBody>
        </p:sp>
        <p:sp>
          <p:nvSpPr>
            <p:cNvPr id="29" name="Google Shape;534;p28">
              <a:extLst>
                <a:ext uri="{FF2B5EF4-FFF2-40B4-BE49-F238E27FC236}">
                  <a16:creationId xmlns:a16="http://schemas.microsoft.com/office/drawing/2014/main" id="{131239B0-18B8-8656-3163-51F9F7531C41}"/>
                </a:ext>
              </a:extLst>
            </p:cNvPr>
            <p:cNvSpPr/>
            <p:nvPr/>
          </p:nvSpPr>
          <p:spPr>
            <a:xfrm>
              <a:off x="5032375" y="744525"/>
              <a:ext cx="77800" cy="78250"/>
            </a:xfrm>
            <a:custGeom>
              <a:avLst/>
              <a:gdLst/>
              <a:ahLst/>
              <a:cxnLst/>
              <a:rect l="l" t="t" r="r" b="b"/>
              <a:pathLst>
                <a:path w="3112" h="3130" extrusionOk="0">
                  <a:moveTo>
                    <a:pt x="0" y="1"/>
                  </a:moveTo>
                  <a:lnTo>
                    <a:pt x="0" y="3130"/>
                  </a:lnTo>
                  <a:lnTo>
                    <a:pt x="3112" y="3130"/>
                  </a:lnTo>
                  <a:lnTo>
                    <a:pt x="3112" y="2920"/>
                  </a:lnTo>
                  <a:lnTo>
                    <a:pt x="193" y="2920"/>
                  </a:lnTo>
                  <a:lnTo>
                    <a:pt x="193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bg1">
                  <a:lumMod val="8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CFCC"/>
                </a:solidFill>
              </a:endParaRPr>
            </a:p>
          </p:txBody>
        </p:sp>
      </p:grpSp>
      <p:grpSp>
        <p:nvGrpSpPr>
          <p:cNvPr id="30" name="Google Shape;535;p28">
            <a:extLst>
              <a:ext uri="{FF2B5EF4-FFF2-40B4-BE49-F238E27FC236}">
                <a16:creationId xmlns:a16="http://schemas.microsoft.com/office/drawing/2014/main" id="{6BDD38CB-EF76-021B-8282-5DA62DD048FB}"/>
              </a:ext>
            </a:extLst>
          </p:cNvPr>
          <p:cNvGrpSpPr/>
          <p:nvPr/>
        </p:nvGrpSpPr>
        <p:grpSpPr>
          <a:xfrm>
            <a:off x="1555091" y="2825696"/>
            <a:ext cx="2052071" cy="2970553"/>
            <a:chOff x="2160750" y="237575"/>
            <a:chExt cx="3253325" cy="5180425"/>
          </a:xfrm>
          <a:solidFill>
            <a:srgbClr val="01C38D"/>
          </a:solidFill>
        </p:grpSpPr>
        <p:sp>
          <p:nvSpPr>
            <p:cNvPr id="31" name="Google Shape;536;p28">
              <a:extLst>
                <a:ext uri="{FF2B5EF4-FFF2-40B4-BE49-F238E27FC236}">
                  <a16:creationId xmlns:a16="http://schemas.microsoft.com/office/drawing/2014/main" id="{FADB1CD4-B717-2480-6641-8391433620A5}"/>
                </a:ext>
              </a:extLst>
            </p:cNvPr>
            <p:cNvSpPr/>
            <p:nvPr/>
          </p:nvSpPr>
          <p:spPr>
            <a:xfrm>
              <a:off x="3341025" y="1584075"/>
              <a:ext cx="870850" cy="1801975"/>
            </a:xfrm>
            <a:custGeom>
              <a:avLst/>
              <a:gdLst/>
              <a:ahLst/>
              <a:cxnLst/>
              <a:rect l="l" t="t" r="r" b="b"/>
              <a:pathLst>
                <a:path w="34834" h="72079" extrusionOk="0">
                  <a:moveTo>
                    <a:pt x="17417" y="1"/>
                  </a:moveTo>
                  <a:cubicBezTo>
                    <a:pt x="7942" y="1"/>
                    <a:pt x="219" y="7559"/>
                    <a:pt x="0" y="17089"/>
                  </a:cubicBezTo>
                  <a:lnTo>
                    <a:pt x="0" y="71202"/>
                  </a:lnTo>
                  <a:cubicBezTo>
                    <a:pt x="0" y="71777"/>
                    <a:pt x="439" y="72065"/>
                    <a:pt x="877" y="72065"/>
                  </a:cubicBezTo>
                  <a:cubicBezTo>
                    <a:pt x="1315" y="72065"/>
                    <a:pt x="1753" y="71777"/>
                    <a:pt x="1753" y="71202"/>
                  </a:cubicBezTo>
                  <a:lnTo>
                    <a:pt x="1753" y="17089"/>
                  </a:lnTo>
                  <a:cubicBezTo>
                    <a:pt x="1589" y="8271"/>
                    <a:pt x="8654" y="1096"/>
                    <a:pt x="17417" y="1096"/>
                  </a:cubicBezTo>
                  <a:cubicBezTo>
                    <a:pt x="26180" y="1096"/>
                    <a:pt x="33246" y="8271"/>
                    <a:pt x="33081" y="17089"/>
                  </a:cubicBezTo>
                  <a:lnTo>
                    <a:pt x="33081" y="71202"/>
                  </a:lnTo>
                  <a:cubicBezTo>
                    <a:pt x="33081" y="71695"/>
                    <a:pt x="33465" y="72078"/>
                    <a:pt x="33958" y="72078"/>
                  </a:cubicBezTo>
                  <a:cubicBezTo>
                    <a:pt x="34451" y="72078"/>
                    <a:pt x="34834" y="71695"/>
                    <a:pt x="34834" y="71202"/>
                  </a:cubicBezTo>
                  <a:lnTo>
                    <a:pt x="34834" y="17089"/>
                  </a:lnTo>
                  <a:cubicBezTo>
                    <a:pt x="34670" y="7559"/>
                    <a:pt x="26892" y="1"/>
                    <a:pt x="1741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537;p28">
              <a:extLst>
                <a:ext uri="{FF2B5EF4-FFF2-40B4-BE49-F238E27FC236}">
                  <a16:creationId xmlns:a16="http://schemas.microsoft.com/office/drawing/2014/main" id="{0ABBD5AB-F01D-F9FB-2485-649353F30276}"/>
                </a:ext>
              </a:extLst>
            </p:cNvPr>
            <p:cNvSpPr/>
            <p:nvPr/>
          </p:nvSpPr>
          <p:spPr>
            <a:xfrm>
              <a:off x="3546400" y="1782625"/>
              <a:ext cx="472425" cy="1629425"/>
            </a:xfrm>
            <a:custGeom>
              <a:avLst/>
              <a:gdLst/>
              <a:ahLst/>
              <a:cxnLst/>
              <a:rect l="l" t="t" r="r" b="b"/>
              <a:pathLst>
                <a:path w="18897" h="65177" extrusionOk="0">
                  <a:moveTo>
                    <a:pt x="9476" y="1"/>
                  </a:moveTo>
                  <a:cubicBezTo>
                    <a:pt x="4218" y="1"/>
                    <a:pt x="1" y="4273"/>
                    <a:pt x="1" y="9476"/>
                  </a:cubicBezTo>
                  <a:lnTo>
                    <a:pt x="1" y="64246"/>
                  </a:lnTo>
                  <a:cubicBezTo>
                    <a:pt x="56" y="64793"/>
                    <a:pt x="480" y="65067"/>
                    <a:pt x="905" y="65067"/>
                  </a:cubicBezTo>
                  <a:cubicBezTo>
                    <a:pt x="1329" y="65067"/>
                    <a:pt x="1753" y="64793"/>
                    <a:pt x="1808" y="64246"/>
                  </a:cubicBezTo>
                  <a:lnTo>
                    <a:pt x="1808" y="9476"/>
                  </a:lnTo>
                  <a:cubicBezTo>
                    <a:pt x="1808" y="5258"/>
                    <a:pt x="5204" y="1808"/>
                    <a:pt x="9476" y="1808"/>
                  </a:cubicBezTo>
                  <a:cubicBezTo>
                    <a:pt x="13693" y="1808"/>
                    <a:pt x="17144" y="5258"/>
                    <a:pt x="17144" y="9476"/>
                  </a:cubicBezTo>
                  <a:lnTo>
                    <a:pt x="17144" y="64246"/>
                  </a:lnTo>
                  <a:cubicBezTo>
                    <a:pt x="17144" y="64739"/>
                    <a:pt x="17527" y="65177"/>
                    <a:pt x="18020" y="65177"/>
                  </a:cubicBezTo>
                  <a:cubicBezTo>
                    <a:pt x="18513" y="65177"/>
                    <a:pt x="18896" y="64739"/>
                    <a:pt x="18896" y="64246"/>
                  </a:cubicBezTo>
                  <a:lnTo>
                    <a:pt x="18896" y="9476"/>
                  </a:lnTo>
                  <a:cubicBezTo>
                    <a:pt x="18896" y="4273"/>
                    <a:pt x="14679" y="1"/>
                    <a:pt x="947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538;p28">
              <a:extLst>
                <a:ext uri="{FF2B5EF4-FFF2-40B4-BE49-F238E27FC236}">
                  <a16:creationId xmlns:a16="http://schemas.microsoft.com/office/drawing/2014/main" id="{B5F36995-AF52-75B4-AB31-EBFE5A604BDD}"/>
                </a:ext>
              </a:extLst>
            </p:cNvPr>
            <p:cNvSpPr/>
            <p:nvPr/>
          </p:nvSpPr>
          <p:spPr>
            <a:xfrm>
              <a:off x="3760000" y="2060575"/>
              <a:ext cx="47950" cy="948925"/>
            </a:xfrm>
            <a:custGeom>
              <a:avLst/>
              <a:gdLst/>
              <a:ahLst/>
              <a:cxnLst/>
              <a:rect l="l" t="t" r="r" b="b"/>
              <a:pathLst>
                <a:path w="1918" h="37957" extrusionOk="0">
                  <a:moveTo>
                    <a:pt x="959" y="1"/>
                  </a:moveTo>
                  <a:cubicBezTo>
                    <a:pt x="480" y="1"/>
                    <a:pt x="1" y="329"/>
                    <a:pt x="56" y="987"/>
                  </a:cubicBezTo>
                  <a:lnTo>
                    <a:pt x="56" y="37025"/>
                  </a:lnTo>
                  <a:cubicBezTo>
                    <a:pt x="56" y="37518"/>
                    <a:pt x="494" y="37956"/>
                    <a:pt x="987" y="37956"/>
                  </a:cubicBezTo>
                  <a:cubicBezTo>
                    <a:pt x="1480" y="37956"/>
                    <a:pt x="1863" y="37518"/>
                    <a:pt x="1863" y="37025"/>
                  </a:cubicBezTo>
                  <a:lnTo>
                    <a:pt x="1863" y="987"/>
                  </a:lnTo>
                  <a:cubicBezTo>
                    <a:pt x="1918" y="329"/>
                    <a:pt x="1439" y="1"/>
                    <a:pt x="95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539;p28">
              <a:extLst>
                <a:ext uri="{FF2B5EF4-FFF2-40B4-BE49-F238E27FC236}">
                  <a16:creationId xmlns:a16="http://schemas.microsoft.com/office/drawing/2014/main" id="{510023B3-AC55-F711-307B-CF282E615907}"/>
                </a:ext>
              </a:extLst>
            </p:cNvPr>
            <p:cNvSpPr/>
            <p:nvPr/>
          </p:nvSpPr>
          <p:spPr>
            <a:xfrm>
              <a:off x="3150700" y="1358150"/>
              <a:ext cx="1273425" cy="2019675"/>
            </a:xfrm>
            <a:custGeom>
              <a:avLst/>
              <a:gdLst/>
              <a:ahLst/>
              <a:cxnLst/>
              <a:rect l="l" t="t" r="r" b="b"/>
              <a:pathLst>
                <a:path w="50937" h="80787" extrusionOk="0">
                  <a:moveTo>
                    <a:pt x="25468" y="1"/>
                  </a:moveTo>
                  <a:cubicBezTo>
                    <a:pt x="11393" y="1"/>
                    <a:pt x="0" y="11557"/>
                    <a:pt x="220" y="25633"/>
                  </a:cubicBezTo>
                  <a:cubicBezTo>
                    <a:pt x="274" y="26181"/>
                    <a:pt x="685" y="26455"/>
                    <a:pt x="1096" y="26455"/>
                  </a:cubicBezTo>
                  <a:cubicBezTo>
                    <a:pt x="1507" y="26455"/>
                    <a:pt x="1917" y="26181"/>
                    <a:pt x="1972" y="25633"/>
                  </a:cubicBezTo>
                  <a:cubicBezTo>
                    <a:pt x="1753" y="12543"/>
                    <a:pt x="12324" y="1753"/>
                    <a:pt x="25468" y="1753"/>
                  </a:cubicBezTo>
                  <a:cubicBezTo>
                    <a:pt x="38613" y="1753"/>
                    <a:pt x="49184" y="12543"/>
                    <a:pt x="48964" y="25633"/>
                  </a:cubicBezTo>
                  <a:lnTo>
                    <a:pt x="48964" y="79910"/>
                  </a:lnTo>
                  <a:cubicBezTo>
                    <a:pt x="48964" y="80403"/>
                    <a:pt x="49348" y="80787"/>
                    <a:pt x="49841" y="80787"/>
                  </a:cubicBezTo>
                  <a:cubicBezTo>
                    <a:pt x="50334" y="80787"/>
                    <a:pt x="50717" y="80403"/>
                    <a:pt x="50717" y="79910"/>
                  </a:cubicBezTo>
                  <a:lnTo>
                    <a:pt x="50717" y="25633"/>
                  </a:lnTo>
                  <a:cubicBezTo>
                    <a:pt x="50936" y="11557"/>
                    <a:pt x="39544" y="1"/>
                    <a:pt x="2546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540;p28">
              <a:extLst>
                <a:ext uri="{FF2B5EF4-FFF2-40B4-BE49-F238E27FC236}">
                  <a16:creationId xmlns:a16="http://schemas.microsoft.com/office/drawing/2014/main" id="{80A026DE-53FA-2153-7805-D4AA4B6F9D8B}"/>
                </a:ext>
              </a:extLst>
            </p:cNvPr>
            <p:cNvSpPr/>
            <p:nvPr/>
          </p:nvSpPr>
          <p:spPr>
            <a:xfrm>
              <a:off x="3546400" y="1782625"/>
              <a:ext cx="472425" cy="1629425"/>
            </a:xfrm>
            <a:custGeom>
              <a:avLst/>
              <a:gdLst/>
              <a:ahLst/>
              <a:cxnLst/>
              <a:rect l="l" t="t" r="r" b="b"/>
              <a:pathLst>
                <a:path w="18897" h="65177" extrusionOk="0">
                  <a:moveTo>
                    <a:pt x="9476" y="1"/>
                  </a:moveTo>
                  <a:cubicBezTo>
                    <a:pt x="4218" y="1"/>
                    <a:pt x="1" y="4273"/>
                    <a:pt x="1" y="9476"/>
                  </a:cubicBezTo>
                  <a:lnTo>
                    <a:pt x="1" y="64246"/>
                  </a:lnTo>
                  <a:cubicBezTo>
                    <a:pt x="56" y="64793"/>
                    <a:pt x="480" y="65067"/>
                    <a:pt x="905" y="65067"/>
                  </a:cubicBezTo>
                  <a:cubicBezTo>
                    <a:pt x="1329" y="65067"/>
                    <a:pt x="1753" y="64793"/>
                    <a:pt x="1808" y="64246"/>
                  </a:cubicBezTo>
                  <a:lnTo>
                    <a:pt x="1808" y="9476"/>
                  </a:lnTo>
                  <a:cubicBezTo>
                    <a:pt x="1808" y="5258"/>
                    <a:pt x="5204" y="1808"/>
                    <a:pt x="9476" y="1808"/>
                  </a:cubicBezTo>
                  <a:cubicBezTo>
                    <a:pt x="13693" y="1808"/>
                    <a:pt x="17144" y="5258"/>
                    <a:pt x="17144" y="9476"/>
                  </a:cubicBezTo>
                  <a:lnTo>
                    <a:pt x="17144" y="64246"/>
                  </a:lnTo>
                  <a:cubicBezTo>
                    <a:pt x="17144" y="64739"/>
                    <a:pt x="17527" y="65177"/>
                    <a:pt x="18020" y="65177"/>
                  </a:cubicBezTo>
                  <a:cubicBezTo>
                    <a:pt x="18513" y="65177"/>
                    <a:pt x="18896" y="64739"/>
                    <a:pt x="18896" y="64246"/>
                  </a:cubicBezTo>
                  <a:lnTo>
                    <a:pt x="18896" y="9476"/>
                  </a:lnTo>
                  <a:cubicBezTo>
                    <a:pt x="18896" y="4273"/>
                    <a:pt x="14679" y="1"/>
                    <a:pt x="947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541;p28">
              <a:extLst>
                <a:ext uri="{FF2B5EF4-FFF2-40B4-BE49-F238E27FC236}">
                  <a16:creationId xmlns:a16="http://schemas.microsoft.com/office/drawing/2014/main" id="{3DE17339-F504-BE49-26CA-4E551478A586}"/>
                </a:ext>
              </a:extLst>
            </p:cNvPr>
            <p:cNvSpPr/>
            <p:nvPr/>
          </p:nvSpPr>
          <p:spPr>
            <a:xfrm>
              <a:off x="2352425" y="1196575"/>
              <a:ext cx="2282550" cy="3382075"/>
            </a:xfrm>
            <a:custGeom>
              <a:avLst/>
              <a:gdLst/>
              <a:ahLst/>
              <a:cxnLst/>
              <a:rect l="l" t="t" r="r" b="b"/>
              <a:pathLst>
                <a:path w="91302" h="135283" extrusionOk="0">
                  <a:moveTo>
                    <a:pt x="57345" y="1"/>
                  </a:moveTo>
                  <a:cubicBezTo>
                    <a:pt x="38887" y="1"/>
                    <a:pt x="23771" y="14898"/>
                    <a:pt x="23552" y="33411"/>
                  </a:cubicBezTo>
                  <a:lnTo>
                    <a:pt x="23552" y="58660"/>
                  </a:lnTo>
                  <a:cubicBezTo>
                    <a:pt x="23497" y="58714"/>
                    <a:pt x="23497" y="58824"/>
                    <a:pt x="23552" y="58879"/>
                  </a:cubicBezTo>
                  <a:lnTo>
                    <a:pt x="23552" y="84894"/>
                  </a:lnTo>
                  <a:cubicBezTo>
                    <a:pt x="23552" y="101654"/>
                    <a:pt x="16925" y="117756"/>
                    <a:pt x="5040" y="129532"/>
                  </a:cubicBezTo>
                  <a:cubicBezTo>
                    <a:pt x="3561" y="131011"/>
                    <a:pt x="2027" y="132380"/>
                    <a:pt x="439" y="133695"/>
                  </a:cubicBezTo>
                  <a:cubicBezTo>
                    <a:pt x="56" y="134023"/>
                    <a:pt x="1" y="134571"/>
                    <a:pt x="329" y="134954"/>
                  </a:cubicBezTo>
                  <a:cubicBezTo>
                    <a:pt x="494" y="135173"/>
                    <a:pt x="768" y="135283"/>
                    <a:pt x="987" y="135283"/>
                  </a:cubicBezTo>
                  <a:cubicBezTo>
                    <a:pt x="1206" y="135283"/>
                    <a:pt x="1425" y="135228"/>
                    <a:pt x="1589" y="135064"/>
                  </a:cubicBezTo>
                  <a:cubicBezTo>
                    <a:pt x="3177" y="133749"/>
                    <a:pt x="4766" y="132325"/>
                    <a:pt x="6244" y="130847"/>
                  </a:cubicBezTo>
                  <a:cubicBezTo>
                    <a:pt x="18184" y="118961"/>
                    <a:pt x="25030" y="102969"/>
                    <a:pt x="25304" y="86154"/>
                  </a:cubicBezTo>
                  <a:cubicBezTo>
                    <a:pt x="25304" y="85716"/>
                    <a:pt x="25304" y="85278"/>
                    <a:pt x="25304" y="84840"/>
                  </a:cubicBezTo>
                  <a:lnTo>
                    <a:pt x="25304" y="58824"/>
                  </a:lnTo>
                  <a:cubicBezTo>
                    <a:pt x="25359" y="58769"/>
                    <a:pt x="25304" y="58660"/>
                    <a:pt x="25304" y="58605"/>
                  </a:cubicBezTo>
                  <a:lnTo>
                    <a:pt x="25304" y="33411"/>
                  </a:lnTo>
                  <a:cubicBezTo>
                    <a:pt x="25304" y="15665"/>
                    <a:pt x="39654" y="1315"/>
                    <a:pt x="57399" y="1315"/>
                  </a:cubicBezTo>
                  <a:cubicBezTo>
                    <a:pt x="75145" y="1315"/>
                    <a:pt x="89494" y="15665"/>
                    <a:pt x="89494" y="33411"/>
                  </a:cubicBezTo>
                  <a:lnTo>
                    <a:pt x="89494" y="86209"/>
                  </a:lnTo>
                  <a:cubicBezTo>
                    <a:pt x="89440" y="86839"/>
                    <a:pt x="89905" y="87154"/>
                    <a:pt x="90371" y="87154"/>
                  </a:cubicBezTo>
                  <a:cubicBezTo>
                    <a:pt x="90836" y="87154"/>
                    <a:pt x="91302" y="86839"/>
                    <a:pt x="91247" y="86209"/>
                  </a:cubicBezTo>
                  <a:lnTo>
                    <a:pt x="91247" y="33411"/>
                  </a:lnTo>
                  <a:lnTo>
                    <a:pt x="91192" y="33411"/>
                  </a:lnTo>
                  <a:cubicBezTo>
                    <a:pt x="90918" y="14898"/>
                    <a:pt x="75857" y="1"/>
                    <a:pt x="5734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542;p28">
              <a:extLst>
                <a:ext uri="{FF2B5EF4-FFF2-40B4-BE49-F238E27FC236}">
                  <a16:creationId xmlns:a16="http://schemas.microsoft.com/office/drawing/2014/main" id="{E05CCDB2-BA67-CA81-3CCB-2341ABFF71A6}"/>
                </a:ext>
              </a:extLst>
            </p:cNvPr>
            <p:cNvSpPr/>
            <p:nvPr/>
          </p:nvSpPr>
          <p:spPr>
            <a:xfrm>
              <a:off x="3546400" y="1782625"/>
              <a:ext cx="472425" cy="1629425"/>
            </a:xfrm>
            <a:custGeom>
              <a:avLst/>
              <a:gdLst/>
              <a:ahLst/>
              <a:cxnLst/>
              <a:rect l="l" t="t" r="r" b="b"/>
              <a:pathLst>
                <a:path w="18897" h="65177" extrusionOk="0">
                  <a:moveTo>
                    <a:pt x="9476" y="1"/>
                  </a:moveTo>
                  <a:cubicBezTo>
                    <a:pt x="4218" y="1"/>
                    <a:pt x="1" y="4273"/>
                    <a:pt x="1" y="9476"/>
                  </a:cubicBezTo>
                  <a:lnTo>
                    <a:pt x="1" y="64246"/>
                  </a:lnTo>
                  <a:cubicBezTo>
                    <a:pt x="56" y="64793"/>
                    <a:pt x="480" y="65067"/>
                    <a:pt x="905" y="65067"/>
                  </a:cubicBezTo>
                  <a:cubicBezTo>
                    <a:pt x="1329" y="65067"/>
                    <a:pt x="1753" y="64793"/>
                    <a:pt x="1808" y="64246"/>
                  </a:cubicBezTo>
                  <a:lnTo>
                    <a:pt x="1808" y="9476"/>
                  </a:lnTo>
                  <a:cubicBezTo>
                    <a:pt x="1808" y="5258"/>
                    <a:pt x="5204" y="1808"/>
                    <a:pt x="9476" y="1808"/>
                  </a:cubicBezTo>
                  <a:cubicBezTo>
                    <a:pt x="13693" y="1808"/>
                    <a:pt x="17144" y="5258"/>
                    <a:pt x="17144" y="9476"/>
                  </a:cubicBezTo>
                  <a:lnTo>
                    <a:pt x="17144" y="64246"/>
                  </a:lnTo>
                  <a:cubicBezTo>
                    <a:pt x="17144" y="64739"/>
                    <a:pt x="17527" y="65177"/>
                    <a:pt x="18020" y="65177"/>
                  </a:cubicBezTo>
                  <a:cubicBezTo>
                    <a:pt x="18513" y="65177"/>
                    <a:pt x="18896" y="64739"/>
                    <a:pt x="18896" y="64246"/>
                  </a:cubicBezTo>
                  <a:lnTo>
                    <a:pt x="18896" y="9476"/>
                  </a:lnTo>
                  <a:cubicBezTo>
                    <a:pt x="18896" y="4273"/>
                    <a:pt x="14679" y="1"/>
                    <a:pt x="947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543;p28">
              <a:extLst>
                <a:ext uri="{FF2B5EF4-FFF2-40B4-BE49-F238E27FC236}">
                  <a16:creationId xmlns:a16="http://schemas.microsoft.com/office/drawing/2014/main" id="{BA8BAF35-406D-D45B-DF88-50BAB9D5DB40}"/>
                </a:ext>
              </a:extLst>
            </p:cNvPr>
            <p:cNvSpPr/>
            <p:nvPr/>
          </p:nvSpPr>
          <p:spPr>
            <a:xfrm>
              <a:off x="3546400" y="1782625"/>
              <a:ext cx="472425" cy="1629425"/>
            </a:xfrm>
            <a:custGeom>
              <a:avLst/>
              <a:gdLst/>
              <a:ahLst/>
              <a:cxnLst/>
              <a:rect l="l" t="t" r="r" b="b"/>
              <a:pathLst>
                <a:path w="18897" h="65177" extrusionOk="0">
                  <a:moveTo>
                    <a:pt x="9476" y="1"/>
                  </a:moveTo>
                  <a:cubicBezTo>
                    <a:pt x="4218" y="1"/>
                    <a:pt x="1" y="4273"/>
                    <a:pt x="1" y="9476"/>
                  </a:cubicBezTo>
                  <a:lnTo>
                    <a:pt x="1" y="64246"/>
                  </a:lnTo>
                  <a:cubicBezTo>
                    <a:pt x="56" y="64793"/>
                    <a:pt x="480" y="65067"/>
                    <a:pt x="905" y="65067"/>
                  </a:cubicBezTo>
                  <a:cubicBezTo>
                    <a:pt x="1329" y="65067"/>
                    <a:pt x="1753" y="64793"/>
                    <a:pt x="1808" y="64246"/>
                  </a:cubicBezTo>
                  <a:lnTo>
                    <a:pt x="1808" y="9476"/>
                  </a:lnTo>
                  <a:cubicBezTo>
                    <a:pt x="1808" y="5258"/>
                    <a:pt x="5204" y="1808"/>
                    <a:pt x="9476" y="1808"/>
                  </a:cubicBezTo>
                  <a:cubicBezTo>
                    <a:pt x="13693" y="1808"/>
                    <a:pt x="17144" y="5258"/>
                    <a:pt x="17144" y="9476"/>
                  </a:cubicBezTo>
                  <a:lnTo>
                    <a:pt x="17144" y="64246"/>
                  </a:lnTo>
                  <a:cubicBezTo>
                    <a:pt x="17144" y="64739"/>
                    <a:pt x="17527" y="65177"/>
                    <a:pt x="18020" y="65177"/>
                  </a:cubicBezTo>
                  <a:cubicBezTo>
                    <a:pt x="18513" y="65177"/>
                    <a:pt x="18896" y="64739"/>
                    <a:pt x="18896" y="64246"/>
                  </a:cubicBezTo>
                  <a:lnTo>
                    <a:pt x="18896" y="9476"/>
                  </a:lnTo>
                  <a:cubicBezTo>
                    <a:pt x="18896" y="4273"/>
                    <a:pt x="14679" y="1"/>
                    <a:pt x="947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544;p28">
              <a:extLst>
                <a:ext uri="{FF2B5EF4-FFF2-40B4-BE49-F238E27FC236}">
                  <a16:creationId xmlns:a16="http://schemas.microsoft.com/office/drawing/2014/main" id="{76E262FF-43EE-265C-5E9E-2F1154FC108D}"/>
                </a:ext>
              </a:extLst>
            </p:cNvPr>
            <p:cNvSpPr/>
            <p:nvPr/>
          </p:nvSpPr>
          <p:spPr>
            <a:xfrm>
              <a:off x="4775975" y="2232425"/>
              <a:ext cx="43850" cy="1304225"/>
            </a:xfrm>
            <a:custGeom>
              <a:avLst/>
              <a:gdLst/>
              <a:ahLst/>
              <a:cxnLst/>
              <a:rect l="l" t="t" r="r" b="b"/>
              <a:pathLst>
                <a:path w="1754" h="52169" extrusionOk="0">
                  <a:moveTo>
                    <a:pt x="877" y="1"/>
                  </a:moveTo>
                  <a:cubicBezTo>
                    <a:pt x="439" y="1"/>
                    <a:pt x="1" y="302"/>
                    <a:pt x="1" y="904"/>
                  </a:cubicBezTo>
                  <a:lnTo>
                    <a:pt x="1" y="51293"/>
                  </a:lnTo>
                  <a:cubicBezTo>
                    <a:pt x="1" y="51786"/>
                    <a:pt x="384" y="52169"/>
                    <a:pt x="877" y="52169"/>
                  </a:cubicBezTo>
                  <a:cubicBezTo>
                    <a:pt x="1370" y="52169"/>
                    <a:pt x="1754" y="51786"/>
                    <a:pt x="1754" y="51293"/>
                  </a:cubicBezTo>
                  <a:lnTo>
                    <a:pt x="1754" y="904"/>
                  </a:lnTo>
                  <a:cubicBezTo>
                    <a:pt x="1754" y="302"/>
                    <a:pt x="1315" y="1"/>
                    <a:pt x="87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545;p28">
              <a:extLst>
                <a:ext uri="{FF2B5EF4-FFF2-40B4-BE49-F238E27FC236}">
                  <a16:creationId xmlns:a16="http://schemas.microsoft.com/office/drawing/2014/main" id="{CE0FBEFF-82E1-997B-2FB0-91FD98A0D728}"/>
                </a:ext>
              </a:extLst>
            </p:cNvPr>
            <p:cNvSpPr/>
            <p:nvPr/>
          </p:nvSpPr>
          <p:spPr>
            <a:xfrm>
              <a:off x="3123775" y="942025"/>
              <a:ext cx="1615275" cy="648925"/>
            </a:xfrm>
            <a:custGeom>
              <a:avLst/>
              <a:gdLst/>
              <a:ahLst/>
              <a:cxnLst/>
              <a:rect l="l" t="t" r="r" b="b"/>
              <a:pathLst>
                <a:path w="64611" h="25957" extrusionOk="0">
                  <a:moveTo>
                    <a:pt x="26510" y="1"/>
                  </a:moveTo>
                  <a:cubicBezTo>
                    <a:pt x="17548" y="1"/>
                    <a:pt x="8463" y="2908"/>
                    <a:pt x="749" y="9088"/>
                  </a:cubicBezTo>
                  <a:cubicBezTo>
                    <a:pt x="1" y="9660"/>
                    <a:pt x="561" y="10656"/>
                    <a:pt x="1293" y="10656"/>
                  </a:cubicBezTo>
                  <a:cubicBezTo>
                    <a:pt x="1472" y="10656"/>
                    <a:pt x="1661" y="10597"/>
                    <a:pt x="1844" y="10457"/>
                  </a:cubicBezTo>
                  <a:cubicBezTo>
                    <a:pt x="9220" y="4536"/>
                    <a:pt x="17910" y="1750"/>
                    <a:pt x="26484" y="1750"/>
                  </a:cubicBezTo>
                  <a:cubicBezTo>
                    <a:pt x="41466" y="1750"/>
                    <a:pt x="56095" y="10256"/>
                    <a:pt x="62748" y="25409"/>
                  </a:cubicBezTo>
                  <a:cubicBezTo>
                    <a:pt x="62912" y="25738"/>
                    <a:pt x="63241" y="25902"/>
                    <a:pt x="63570" y="25957"/>
                  </a:cubicBezTo>
                  <a:cubicBezTo>
                    <a:pt x="63679" y="25957"/>
                    <a:pt x="63843" y="25902"/>
                    <a:pt x="63953" y="25847"/>
                  </a:cubicBezTo>
                  <a:cubicBezTo>
                    <a:pt x="64391" y="25683"/>
                    <a:pt x="64610" y="25135"/>
                    <a:pt x="64391" y="24697"/>
                  </a:cubicBezTo>
                  <a:cubicBezTo>
                    <a:pt x="57459" y="8881"/>
                    <a:pt x="42173" y="1"/>
                    <a:pt x="2651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546;p28">
              <a:extLst>
                <a:ext uri="{FF2B5EF4-FFF2-40B4-BE49-F238E27FC236}">
                  <a16:creationId xmlns:a16="http://schemas.microsoft.com/office/drawing/2014/main" id="{4740ADAA-7122-9AA9-CAFC-EF9C8CCFAAB0}"/>
                </a:ext>
              </a:extLst>
            </p:cNvPr>
            <p:cNvSpPr/>
            <p:nvPr/>
          </p:nvSpPr>
          <p:spPr>
            <a:xfrm>
              <a:off x="2753625" y="1951050"/>
              <a:ext cx="46575" cy="1088575"/>
            </a:xfrm>
            <a:custGeom>
              <a:avLst/>
              <a:gdLst/>
              <a:ahLst/>
              <a:cxnLst/>
              <a:rect l="l" t="t" r="r" b="b"/>
              <a:pathLst>
                <a:path w="1863" h="43543" extrusionOk="0">
                  <a:moveTo>
                    <a:pt x="931" y="0"/>
                  </a:moveTo>
                  <a:cubicBezTo>
                    <a:pt x="466" y="0"/>
                    <a:pt x="0" y="329"/>
                    <a:pt x="55" y="986"/>
                  </a:cubicBezTo>
                  <a:lnTo>
                    <a:pt x="55" y="42666"/>
                  </a:lnTo>
                  <a:cubicBezTo>
                    <a:pt x="55" y="43159"/>
                    <a:pt x="438" y="43542"/>
                    <a:pt x="931" y="43542"/>
                  </a:cubicBezTo>
                  <a:cubicBezTo>
                    <a:pt x="1424" y="43542"/>
                    <a:pt x="1808" y="43159"/>
                    <a:pt x="1808" y="42666"/>
                  </a:cubicBezTo>
                  <a:lnTo>
                    <a:pt x="1808" y="986"/>
                  </a:lnTo>
                  <a:cubicBezTo>
                    <a:pt x="1862" y="329"/>
                    <a:pt x="1397" y="0"/>
                    <a:pt x="9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547;p28">
              <a:extLst>
                <a:ext uri="{FF2B5EF4-FFF2-40B4-BE49-F238E27FC236}">
                  <a16:creationId xmlns:a16="http://schemas.microsoft.com/office/drawing/2014/main" id="{933B4312-33B7-DFD6-8BC0-6C1835B7E2E5}"/>
                </a:ext>
              </a:extLst>
            </p:cNvPr>
            <p:cNvSpPr/>
            <p:nvPr/>
          </p:nvSpPr>
          <p:spPr>
            <a:xfrm>
              <a:off x="2688525" y="477325"/>
              <a:ext cx="2531125" cy="3715200"/>
            </a:xfrm>
            <a:custGeom>
              <a:avLst/>
              <a:gdLst/>
              <a:ahLst/>
              <a:cxnLst/>
              <a:rect l="l" t="t" r="r" b="b"/>
              <a:pathLst>
                <a:path w="101245" h="148608" extrusionOk="0">
                  <a:moveTo>
                    <a:pt x="43983" y="0"/>
                  </a:moveTo>
                  <a:cubicBezTo>
                    <a:pt x="27622" y="0"/>
                    <a:pt x="11667" y="7019"/>
                    <a:pt x="578" y="19898"/>
                  </a:cubicBezTo>
                  <a:cubicBezTo>
                    <a:pt x="1" y="20599"/>
                    <a:pt x="602" y="21392"/>
                    <a:pt x="1285" y="21392"/>
                  </a:cubicBezTo>
                  <a:cubicBezTo>
                    <a:pt x="1510" y="21392"/>
                    <a:pt x="1744" y="21307"/>
                    <a:pt x="1947" y="21103"/>
                  </a:cubicBezTo>
                  <a:cubicBezTo>
                    <a:pt x="12685" y="8615"/>
                    <a:pt x="28147" y="1792"/>
                    <a:pt x="43998" y="1792"/>
                  </a:cubicBezTo>
                  <a:cubicBezTo>
                    <a:pt x="50462" y="1792"/>
                    <a:pt x="56990" y="2927"/>
                    <a:pt x="63289" y="5275"/>
                  </a:cubicBezTo>
                  <a:cubicBezTo>
                    <a:pt x="85033" y="13326"/>
                    <a:pt x="99437" y="34084"/>
                    <a:pt x="99437" y="57306"/>
                  </a:cubicBezTo>
                  <a:lnTo>
                    <a:pt x="99437" y="147677"/>
                  </a:lnTo>
                  <a:cubicBezTo>
                    <a:pt x="99437" y="148170"/>
                    <a:pt x="99820" y="148608"/>
                    <a:pt x="100313" y="148608"/>
                  </a:cubicBezTo>
                  <a:cubicBezTo>
                    <a:pt x="100806" y="148608"/>
                    <a:pt x="101244" y="148170"/>
                    <a:pt x="101244" y="147677"/>
                  </a:cubicBezTo>
                  <a:lnTo>
                    <a:pt x="101244" y="57306"/>
                  </a:lnTo>
                  <a:cubicBezTo>
                    <a:pt x="101244" y="33372"/>
                    <a:pt x="86347" y="11957"/>
                    <a:pt x="63891" y="3577"/>
                  </a:cubicBezTo>
                  <a:cubicBezTo>
                    <a:pt x="57389" y="1166"/>
                    <a:pt x="50652" y="0"/>
                    <a:pt x="4398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548;p28">
              <a:extLst>
                <a:ext uri="{FF2B5EF4-FFF2-40B4-BE49-F238E27FC236}">
                  <a16:creationId xmlns:a16="http://schemas.microsoft.com/office/drawing/2014/main" id="{791D9393-7ED6-A4EE-3F82-FA320A7FCFD8}"/>
                </a:ext>
              </a:extLst>
            </p:cNvPr>
            <p:cNvSpPr/>
            <p:nvPr/>
          </p:nvSpPr>
          <p:spPr>
            <a:xfrm>
              <a:off x="2355175" y="1889425"/>
              <a:ext cx="45200" cy="2303100"/>
            </a:xfrm>
            <a:custGeom>
              <a:avLst/>
              <a:gdLst/>
              <a:ahLst/>
              <a:cxnLst/>
              <a:rect l="l" t="t" r="r" b="b"/>
              <a:pathLst>
                <a:path w="1808" h="92124" extrusionOk="0">
                  <a:moveTo>
                    <a:pt x="904" y="1"/>
                  </a:moveTo>
                  <a:cubicBezTo>
                    <a:pt x="480" y="1"/>
                    <a:pt x="55" y="274"/>
                    <a:pt x="0" y="822"/>
                  </a:cubicBezTo>
                  <a:lnTo>
                    <a:pt x="0" y="91193"/>
                  </a:lnTo>
                  <a:cubicBezTo>
                    <a:pt x="0" y="91686"/>
                    <a:pt x="438" y="92069"/>
                    <a:pt x="931" y="92124"/>
                  </a:cubicBezTo>
                  <a:cubicBezTo>
                    <a:pt x="1424" y="92124"/>
                    <a:pt x="1808" y="91686"/>
                    <a:pt x="1808" y="91193"/>
                  </a:cubicBezTo>
                  <a:lnTo>
                    <a:pt x="1808" y="822"/>
                  </a:lnTo>
                  <a:cubicBezTo>
                    <a:pt x="1753" y="274"/>
                    <a:pt x="1328" y="1"/>
                    <a:pt x="90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549;p28">
              <a:extLst>
                <a:ext uri="{FF2B5EF4-FFF2-40B4-BE49-F238E27FC236}">
                  <a16:creationId xmlns:a16="http://schemas.microsoft.com/office/drawing/2014/main" id="{DA37A1FB-88AB-2E67-5FE1-301785431879}"/>
                </a:ext>
              </a:extLst>
            </p:cNvPr>
            <p:cNvSpPr/>
            <p:nvPr/>
          </p:nvSpPr>
          <p:spPr>
            <a:xfrm>
              <a:off x="2160750" y="1843225"/>
              <a:ext cx="45200" cy="1942650"/>
            </a:xfrm>
            <a:custGeom>
              <a:avLst/>
              <a:gdLst/>
              <a:ahLst/>
              <a:cxnLst/>
              <a:rect l="l" t="t" r="r" b="b"/>
              <a:pathLst>
                <a:path w="1808" h="77706" extrusionOk="0">
                  <a:moveTo>
                    <a:pt x="904" y="0"/>
                  </a:moveTo>
                  <a:cubicBezTo>
                    <a:pt x="479" y="0"/>
                    <a:pt x="55" y="288"/>
                    <a:pt x="0" y="863"/>
                  </a:cubicBezTo>
                  <a:lnTo>
                    <a:pt x="0" y="76829"/>
                  </a:lnTo>
                  <a:cubicBezTo>
                    <a:pt x="0" y="77322"/>
                    <a:pt x="383" y="77705"/>
                    <a:pt x="931" y="77705"/>
                  </a:cubicBezTo>
                  <a:cubicBezTo>
                    <a:pt x="1369" y="77705"/>
                    <a:pt x="1807" y="77322"/>
                    <a:pt x="1807" y="76829"/>
                  </a:cubicBezTo>
                  <a:lnTo>
                    <a:pt x="1807" y="863"/>
                  </a:lnTo>
                  <a:cubicBezTo>
                    <a:pt x="1753" y="288"/>
                    <a:pt x="1328" y="0"/>
                    <a:pt x="90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550;p28">
              <a:extLst>
                <a:ext uri="{FF2B5EF4-FFF2-40B4-BE49-F238E27FC236}">
                  <a16:creationId xmlns:a16="http://schemas.microsoft.com/office/drawing/2014/main" id="{3ED77B45-8D39-F2D4-2008-9BB7569EDFB5}"/>
                </a:ext>
              </a:extLst>
            </p:cNvPr>
            <p:cNvSpPr/>
            <p:nvPr/>
          </p:nvSpPr>
          <p:spPr>
            <a:xfrm>
              <a:off x="2531800" y="237575"/>
              <a:ext cx="2238125" cy="619475"/>
            </a:xfrm>
            <a:custGeom>
              <a:avLst/>
              <a:gdLst/>
              <a:ahLst/>
              <a:cxnLst/>
              <a:rect l="l" t="t" r="r" b="b"/>
              <a:pathLst>
                <a:path w="89525" h="24779" extrusionOk="0">
                  <a:moveTo>
                    <a:pt x="50205" y="0"/>
                  </a:moveTo>
                  <a:cubicBezTo>
                    <a:pt x="31571" y="0"/>
                    <a:pt x="13128" y="7985"/>
                    <a:pt x="329" y="23299"/>
                  </a:cubicBezTo>
                  <a:cubicBezTo>
                    <a:pt x="1" y="23683"/>
                    <a:pt x="55" y="24285"/>
                    <a:pt x="439" y="24559"/>
                  </a:cubicBezTo>
                  <a:cubicBezTo>
                    <a:pt x="603" y="24723"/>
                    <a:pt x="822" y="24778"/>
                    <a:pt x="1041" y="24778"/>
                  </a:cubicBezTo>
                  <a:cubicBezTo>
                    <a:pt x="1260" y="24778"/>
                    <a:pt x="1534" y="24668"/>
                    <a:pt x="1698" y="24504"/>
                  </a:cubicBezTo>
                  <a:cubicBezTo>
                    <a:pt x="14191" y="9590"/>
                    <a:pt x="32153" y="1815"/>
                    <a:pt x="50288" y="1815"/>
                  </a:cubicBezTo>
                  <a:cubicBezTo>
                    <a:pt x="63320" y="1815"/>
                    <a:pt x="76442" y="5830"/>
                    <a:pt x="87687" y="14098"/>
                  </a:cubicBezTo>
                  <a:cubicBezTo>
                    <a:pt x="87865" y="14234"/>
                    <a:pt x="88048" y="14292"/>
                    <a:pt x="88223" y="14292"/>
                  </a:cubicBezTo>
                  <a:cubicBezTo>
                    <a:pt x="88960" y="14292"/>
                    <a:pt x="89525" y="13250"/>
                    <a:pt x="88727" y="12674"/>
                  </a:cubicBezTo>
                  <a:cubicBezTo>
                    <a:pt x="77147" y="4143"/>
                    <a:pt x="63626" y="0"/>
                    <a:pt x="5020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551;p28">
              <a:extLst>
                <a:ext uri="{FF2B5EF4-FFF2-40B4-BE49-F238E27FC236}">
                  <a16:creationId xmlns:a16="http://schemas.microsoft.com/office/drawing/2014/main" id="{82CCA226-72EA-9B0A-8A1B-7525906118F9}"/>
                </a:ext>
              </a:extLst>
            </p:cNvPr>
            <p:cNvSpPr/>
            <p:nvPr/>
          </p:nvSpPr>
          <p:spPr>
            <a:xfrm>
              <a:off x="4704025" y="549550"/>
              <a:ext cx="241775" cy="203425"/>
            </a:xfrm>
            <a:custGeom>
              <a:avLst/>
              <a:gdLst/>
              <a:ahLst/>
              <a:cxnLst/>
              <a:rect l="l" t="t" r="r" b="b"/>
              <a:pathLst>
                <a:path w="9671" h="8137" extrusionOk="0">
                  <a:moveTo>
                    <a:pt x="1303" y="1"/>
                  </a:moveTo>
                  <a:cubicBezTo>
                    <a:pt x="565" y="1"/>
                    <a:pt x="0" y="1043"/>
                    <a:pt x="798" y="1619"/>
                  </a:cubicBezTo>
                  <a:cubicBezTo>
                    <a:pt x="3372" y="3536"/>
                    <a:pt x="5782" y="5617"/>
                    <a:pt x="8082" y="7863"/>
                  </a:cubicBezTo>
                  <a:cubicBezTo>
                    <a:pt x="8246" y="8027"/>
                    <a:pt x="8465" y="8137"/>
                    <a:pt x="8685" y="8137"/>
                  </a:cubicBezTo>
                  <a:cubicBezTo>
                    <a:pt x="8958" y="8137"/>
                    <a:pt x="9177" y="8027"/>
                    <a:pt x="9342" y="7863"/>
                  </a:cubicBezTo>
                  <a:cubicBezTo>
                    <a:pt x="9670" y="7534"/>
                    <a:pt x="9670" y="6932"/>
                    <a:pt x="9342" y="6603"/>
                  </a:cubicBezTo>
                  <a:cubicBezTo>
                    <a:pt x="6987" y="4303"/>
                    <a:pt x="4522" y="2112"/>
                    <a:pt x="1838" y="195"/>
                  </a:cubicBezTo>
                  <a:cubicBezTo>
                    <a:pt x="1661" y="59"/>
                    <a:pt x="1477" y="1"/>
                    <a:pt x="130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552;p28">
              <a:extLst>
                <a:ext uri="{FF2B5EF4-FFF2-40B4-BE49-F238E27FC236}">
                  <a16:creationId xmlns:a16="http://schemas.microsoft.com/office/drawing/2014/main" id="{2C12F54D-3F6B-34D6-59B0-977789407A93}"/>
                </a:ext>
              </a:extLst>
            </p:cNvPr>
            <p:cNvSpPr/>
            <p:nvPr/>
          </p:nvSpPr>
          <p:spPr>
            <a:xfrm>
              <a:off x="5171700" y="1077775"/>
              <a:ext cx="242375" cy="1574350"/>
            </a:xfrm>
            <a:custGeom>
              <a:avLst/>
              <a:gdLst/>
              <a:ahLst/>
              <a:cxnLst/>
              <a:rect l="l" t="t" r="r" b="b"/>
              <a:pathLst>
                <a:path w="9695" h="62974" extrusionOk="0">
                  <a:moveTo>
                    <a:pt x="1014" y="1"/>
                  </a:moveTo>
                  <a:cubicBezTo>
                    <a:pt x="874" y="1"/>
                    <a:pt x="734" y="32"/>
                    <a:pt x="603" y="98"/>
                  </a:cubicBezTo>
                  <a:cubicBezTo>
                    <a:pt x="165" y="371"/>
                    <a:pt x="0" y="864"/>
                    <a:pt x="274" y="1357"/>
                  </a:cubicBezTo>
                  <a:cubicBezTo>
                    <a:pt x="5258" y="10559"/>
                    <a:pt x="7887" y="20910"/>
                    <a:pt x="7887" y="31481"/>
                  </a:cubicBezTo>
                  <a:lnTo>
                    <a:pt x="7887" y="62042"/>
                  </a:lnTo>
                  <a:cubicBezTo>
                    <a:pt x="7887" y="62535"/>
                    <a:pt x="8271" y="62974"/>
                    <a:pt x="8818" y="62974"/>
                  </a:cubicBezTo>
                  <a:cubicBezTo>
                    <a:pt x="9311" y="62974"/>
                    <a:pt x="9695" y="62535"/>
                    <a:pt x="9695" y="61988"/>
                  </a:cubicBezTo>
                  <a:lnTo>
                    <a:pt x="9695" y="31481"/>
                  </a:lnTo>
                  <a:cubicBezTo>
                    <a:pt x="9695" y="20636"/>
                    <a:pt x="7011" y="10011"/>
                    <a:pt x="1863" y="481"/>
                  </a:cubicBezTo>
                  <a:cubicBezTo>
                    <a:pt x="1670" y="174"/>
                    <a:pt x="1344" y="1"/>
                    <a:pt x="101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553;p28">
              <a:extLst>
                <a:ext uri="{FF2B5EF4-FFF2-40B4-BE49-F238E27FC236}">
                  <a16:creationId xmlns:a16="http://schemas.microsoft.com/office/drawing/2014/main" id="{12BDC4EF-F9DC-D5DB-2228-E46BCB118488}"/>
                </a:ext>
              </a:extLst>
            </p:cNvPr>
            <p:cNvSpPr/>
            <p:nvPr/>
          </p:nvSpPr>
          <p:spPr>
            <a:xfrm>
              <a:off x="5168950" y="3860950"/>
              <a:ext cx="244500" cy="719075"/>
            </a:xfrm>
            <a:custGeom>
              <a:avLst/>
              <a:gdLst/>
              <a:ahLst/>
              <a:cxnLst/>
              <a:rect l="l" t="t" r="r" b="b"/>
              <a:pathLst>
                <a:path w="9780" h="28763" extrusionOk="0">
                  <a:moveTo>
                    <a:pt x="8808" y="1"/>
                  </a:moveTo>
                  <a:cubicBezTo>
                    <a:pt x="8350" y="1"/>
                    <a:pt x="7888" y="303"/>
                    <a:pt x="7888" y="940"/>
                  </a:cubicBezTo>
                  <a:cubicBezTo>
                    <a:pt x="7395" y="10196"/>
                    <a:pt x="4821" y="19287"/>
                    <a:pt x="329" y="27448"/>
                  </a:cubicBezTo>
                  <a:cubicBezTo>
                    <a:pt x="1" y="28051"/>
                    <a:pt x="439" y="28763"/>
                    <a:pt x="1096" y="28763"/>
                  </a:cubicBezTo>
                  <a:cubicBezTo>
                    <a:pt x="1425" y="28763"/>
                    <a:pt x="1753" y="28598"/>
                    <a:pt x="1918" y="28325"/>
                  </a:cubicBezTo>
                  <a:cubicBezTo>
                    <a:pt x="6518" y="19890"/>
                    <a:pt x="9147" y="10579"/>
                    <a:pt x="9695" y="994"/>
                  </a:cubicBezTo>
                  <a:cubicBezTo>
                    <a:pt x="9780" y="344"/>
                    <a:pt x="9296" y="1"/>
                    <a:pt x="880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554;p28">
              <a:extLst>
                <a:ext uri="{FF2B5EF4-FFF2-40B4-BE49-F238E27FC236}">
                  <a16:creationId xmlns:a16="http://schemas.microsoft.com/office/drawing/2014/main" id="{951C0799-6581-EABB-8B1F-BEC85106A44F}"/>
                </a:ext>
              </a:extLst>
            </p:cNvPr>
            <p:cNvSpPr/>
            <p:nvPr/>
          </p:nvSpPr>
          <p:spPr>
            <a:xfrm>
              <a:off x="3215550" y="5085250"/>
              <a:ext cx="1519175" cy="332750"/>
            </a:xfrm>
            <a:custGeom>
              <a:avLst/>
              <a:gdLst/>
              <a:ahLst/>
              <a:cxnLst/>
              <a:rect l="l" t="t" r="r" b="b"/>
              <a:pathLst>
                <a:path w="60767" h="13310" extrusionOk="0">
                  <a:moveTo>
                    <a:pt x="59424" y="0"/>
                  </a:moveTo>
                  <a:cubicBezTo>
                    <a:pt x="59260" y="0"/>
                    <a:pt x="59085" y="50"/>
                    <a:pt x="58913" y="165"/>
                  </a:cubicBezTo>
                  <a:cubicBezTo>
                    <a:pt x="48999" y="7121"/>
                    <a:pt x="37224" y="11064"/>
                    <a:pt x="25120" y="11448"/>
                  </a:cubicBezTo>
                  <a:cubicBezTo>
                    <a:pt x="24263" y="11484"/>
                    <a:pt x="23405" y="11503"/>
                    <a:pt x="22549" y="11503"/>
                  </a:cubicBezTo>
                  <a:cubicBezTo>
                    <a:pt x="15743" y="11503"/>
                    <a:pt x="8976" y="10351"/>
                    <a:pt x="2555" y="8162"/>
                  </a:cubicBezTo>
                  <a:lnTo>
                    <a:pt x="1569" y="7888"/>
                  </a:lnTo>
                  <a:cubicBezTo>
                    <a:pt x="1446" y="7838"/>
                    <a:pt x="1328" y="7816"/>
                    <a:pt x="1219" y="7816"/>
                  </a:cubicBezTo>
                  <a:cubicBezTo>
                    <a:pt x="360" y="7816"/>
                    <a:pt x="1" y="9197"/>
                    <a:pt x="1021" y="9586"/>
                  </a:cubicBezTo>
                  <a:lnTo>
                    <a:pt x="1952" y="9914"/>
                  </a:lnTo>
                  <a:cubicBezTo>
                    <a:pt x="5512" y="11119"/>
                    <a:pt x="9182" y="11995"/>
                    <a:pt x="12906" y="12543"/>
                  </a:cubicBezTo>
                  <a:cubicBezTo>
                    <a:pt x="16192" y="13036"/>
                    <a:pt x="19533" y="13310"/>
                    <a:pt x="22874" y="13310"/>
                  </a:cubicBezTo>
                  <a:cubicBezTo>
                    <a:pt x="23696" y="13310"/>
                    <a:pt x="24463" y="13310"/>
                    <a:pt x="25175" y="13255"/>
                  </a:cubicBezTo>
                  <a:cubicBezTo>
                    <a:pt x="37662" y="12817"/>
                    <a:pt x="49711" y="8819"/>
                    <a:pt x="59953" y="1644"/>
                  </a:cubicBezTo>
                  <a:cubicBezTo>
                    <a:pt x="60767" y="1102"/>
                    <a:pt x="60201" y="0"/>
                    <a:pt x="594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55;p28">
              <a:extLst>
                <a:ext uri="{FF2B5EF4-FFF2-40B4-BE49-F238E27FC236}">
                  <a16:creationId xmlns:a16="http://schemas.microsoft.com/office/drawing/2014/main" id="{7AF78ACB-8934-0130-C64D-DCFE829CEED2}"/>
                </a:ext>
              </a:extLst>
            </p:cNvPr>
            <p:cNvSpPr/>
            <p:nvPr/>
          </p:nvSpPr>
          <p:spPr>
            <a:xfrm>
              <a:off x="2160750" y="3119350"/>
              <a:ext cx="71225" cy="966375"/>
            </a:xfrm>
            <a:custGeom>
              <a:avLst/>
              <a:gdLst/>
              <a:ahLst/>
              <a:cxnLst/>
              <a:rect l="l" t="t" r="r" b="b"/>
              <a:pathLst>
                <a:path w="2849" h="38655" extrusionOk="0">
                  <a:moveTo>
                    <a:pt x="904" y="1"/>
                  </a:moveTo>
                  <a:cubicBezTo>
                    <a:pt x="479" y="1"/>
                    <a:pt x="55" y="288"/>
                    <a:pt x="0" y="863"/>
                  </a:cubicBezTo>
                  <a:lnTo>
                    <a:pt x="0" y="26879"/>
                  </a:lnTo>
                  <a:cubicBezTo>
                    <a:pt x="0" y="30604"/>
                    <a:pt x="329" y="34273"/>
                    <a:pt x="931" y="37943"/>
                  </a:cubicBezTo>
                  <a:cubicBezTo>
                    <a:pt x="986" y="38381"/>
                    <a:pt x="1369" y="38655"/>
                    <a:pt x="1807" y="38655"/>
                  </a:cubicBezTo>
                  <a:lnTo>
                    <a:pt x="2026" y="38655"/>
                  </a:lnTo>
                  <a:cubicBezTo>
                    <a:pt x="2519" y="38600"/>
                    <a:pt x="2848" y="38107"/>
                    <a:pt x="2738" y="37614"/>
                  </a:cubicBezTo>
                  <a:cubicBezTo>
                    <a:pt x="2136" y="34054"/>
                    <a:pt x="1807" y="30494"/>
                    <a:pt x="1807" y="26879"/>
                  </a:cubicBezTo>
                  <a:lnTo>
                    <a:pt x="1807" y="863"/>
                  </a:lnTo>
                  <a:cubicBezTo>
                    <a:pt x="1753" y="288"/>
                    <a:pt x="1328" y="1"/>
                    <a:pt x="90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56;p28">
              <a:extLst>
                <a:ext uri="{FF2B5EF4-FFF2-40B4-BE49-F238E27FC236}">
                  <a16:creationId xmlns:a16="http://schemas.microsoft.com/office/drawing/2014/main" id="{385A082F-358E-9508-F8E4-3F0C097337DD}"/>
                </a:ext>
              </a:extLst>
            </p:cNvPr>
            <p:cNvSpPr/>
            <p:nvPr/>
          </p:nvSpPr>
          <p:spPr>
            <a:xfrm>
              <a:off x="3034325" y="3862850"/>
              <a:ext cx="776375" cy="1384000"/>
            </a:xfrm>
            <a:custGeom>
              <a:avLst/>
              <a:gdLst/>
              <a:ahLst/>
              <a:cxnLst/>
              <a:rect l="l" t="t" r="r" b="b"/>
              <a:pathLst>
                <a:path w="31055" h="55360" extrusionOk="0">
                  <a:moveTo>
                    <a:pt x="30123" y="1"/>
                  </a:moveTo>
                  <a:cubicBezTo>
                    <a:pt x="29699" y="1"/>
                    <a:pt x="29274" y="288"/>
                    <a:pt x="29247" y="864"/>
                  </a:cubicBezTo>
                  <a:cubicBezTo>
                    <a:pt x="29247" y="17623"/>
                    <a:pt x="22620" y="33726"/>
                    <a:pt x="10680" y="45611"/>
                  </a:cubicBezTo>
                  <a:cubicBezTo>
                    <a:pt x="7668" y="48623"/>
                    <a:pt x="4327" y="51361"/>
                    <a:pt x="767" y="53717"/>
                  </a:cubicBezTo>
                  <a:cubicBezTo>
                    <a:pt x="0" y="54209"/>
                    <a:pt x="329" y="55360"/>
                    <a:pt x="1260" y="55360"/>
                  </a:cubicBezTo>
                  <a:cubicBezTo>
                    <a:pt x="1424" y="55360"/>
                    <a:pt x="1588" y="55305"/>
                    <a:pt x="1753" y="55195"/>
                  </a:cubicBezTo>
                  <a:cubicBezTo>
                    <a:pt x="5422" y="52785"/>
                    <a:pt x="8818" y="49937"/>
                    <a:pt x="11940" y="46870"/>
                  </a:cubicBezTo>
                  <a:cubicBezTo>
                    <a:pt x="24208" y="34657"/>
                    <a:pt x="31054" y="18116"/>
                    <a:pt x="31000" y="864"/>
                  </a:cubicBezTo>
                  <a:cubicBezTo>
                    <a:pt x="30972" y="288"/>
                    <a:pt x="30548" y="1"/>
                    <a:pt x="3012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57;p28">
              <a:extLst>
                <a:ext uri="{FF2B5EF4-FFF2-40B4-BE49-F238E27FC236}">
                  <a16:creationId xmlns:a16="http://schemas.microsoft.com/office/drawing/2014/main" id="{B97DF2A6-620A-5C47-17F3-8B3D8EBCA95F}"/>
                </a:ext>
              </a:extLst>
            </p:cNvPr>
            <p:cNvSpPr/>
            <p:nvPr/>
          </p:nvSpPr>
          <p:spPr>
            <a:xfrm>
              <a:off x="3034325" y="3212475"/>
              <a:ext cx="776375" cy="2034375"/>
            </a:xfrm>
            <a:custGeom>
              <a:avLst/>
              <a:gdLst/>
              <a:ahLst/>
              <a:cxnLst/>
              <a:rect l="l" t="t" r="r" b="b"/>
              <a:pathLst>
                <a:path w="31055" h="81375" extrusionOk="0">
                  <a:moveTo>
                    <a:pt x="30123" y="0"/>
                  </a:moveTo>
                  <a:cubicBezTo>
                    <a:pt x="29699" y="0"/>
                    <a:pt x="29274" y="288"/>
                    <a:pt x="29247" y="863"/>
                  </a:cubicBezTo>
                  <a:lnTo>
                    <a:pt x="29247" y="26879"/>
                  </a:lnTo>
                  <a:cubicBezTo>
                    <a:pt x="29247" y="43638"/>
                    <a:pt x="22620" y="59741"/>
                    <a:pt x="10680" y="71626"/>
                  </a:cubicBezTo>
                  <a:cubicBezTo>
                    <a:pt x="7668" y="74638"/>
                    <a:pt x="4327" y="77376"/>
                    <a:pt x="767" y="79732"/>
                  </a:cubicBezTo>
                  <a:cubicBezTo>
                    <a:pt x="0" y="80224"/>
                    <a:pt x="329" y="81375"/>
                    <a:pt x="1260" y="81375"/>
                  </a:cubicBezTo>
                  <a:cubicBezTo>
                    <a:pt x="1424" y="81375"/>
                    <a:pt x="1588" y="81320"/>
                    <a:pt x="1753" y="81210"/>
                  </a:cubicBezTo>
                  <a:cubicBezTo>
                    <a:pt x="5422" y="78800"/>
                    <a:pt x="8818" y="75952"/>
                    <a:pt x="11940" y="72885"/>
                  </a:cubicBezTo>
                  <a:cubicBezTo>
                    <a:pt x="24208" y="60672"/>
                    <a:pt x="31054" y="44131"/>
                    <a:pt x="31000" y="26879"/>
                  </a:cubicBezTo>
                  <a:lnTo>
                    <a:pt x="31000" y="863"/>
                  </a:lnTo>
                  <a:cubicBezTo>
                    <a:pt x="30972" y="288"/>
                    <a:pt x="30548" y="0"/>
                    <a:pt x="301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58;p28">
              <a:extLst>
                <a:ext uri="{FF2B5EF4-FFF2-40B4-BE49-F238E27FC236}">
                  <a16:creationId xmlns:a16="http://schemas.microsoft.com/office/drawing/2014/main" id="{C085E7D8-4D30-D337-39E5-E345D8A14F8D}"/>
                </a:ext>
              </a:extLst>
            </p:cNvPr>
            <p:cNvSpPr/>
            <p:nvPr/>
          </p:nvSpPr>
          <p:spPr>
            <a:xfrm>
              <a:off x="3220525" y="3945025"/>
              <a:ext cx="780500" cy="1389450"/>
            </a:xfrm>
            <a:custGeom>
              <a:avLst/>
              <a:gdLst/>
              <a:ahLst/>
              <a:cxnLst/>
              <a:rect l="l" t="t" r="r" b="b"/>
              <a:pathLst>
                <a:path w="31220" h="55578" extrusionOk="0">
                  <a:moveTo>
                    <a:pt x="30261" y="0"/>
                  </a:moveTo>
                  <a:cubicBezTo>
                    <a:pt x="29836" y="0"/>
                    <a:pt x="29412" y="288"/>
                    <a:pt x="29357" y="863"/>
                  </a:cubicBezTo>
                  <a:cubicBezTo>
                    <a:pt x="29412" y="17622"/>
                    <a:pt x="22730" y="33725"/>
                    <a:pt x="10845" y="45555"/>
                  </a:cubicBezTo>
                  <a:cubicBezTo>
                    <a:pt x="7668" y="48677"/>
                    <a:pt x="4273" y="51470"/>
                    <a:pt x="548" y="53880"/>
                  </a:cubicBezTo>
                  <a:cubicBezTo>
                    <a:pt x="110" y="54154"/>
                    <a:pt x="1" y="54756"/>
                    <a:pt x="275" y="55140"/>
                  </a:cubicBezTo>
                  <a:cubicBezTo>
                    <a:pt x="439" y="55414"/>
                    <a:pt x="713" y="55578"/>
                    <a:pt x="1041" y="55578"/>
                  </a:cubicBezTo>
                  <a:cubicBezTo>
                    <a:pt x="1206" y="55578"/>
                    <a:pt x="1370" y="55523"/>
                    <a:pt x="1534" y="55414"/>
                  </a:cubicBezTo>
                  <a:cubicBezTo>
                    <a:pt x="5313" y="52949"/>
                    <a:pt x="8873" y="50046"/>
                    <a:pt x="12105" y="46869"/>
                  </a:cubicBezTo>
                  <a:cubicBezTo>
                    <a:pt x="24318" y="34656"/>
                    <a:pt x="31219" y="18115"/>
                    <a:pt x="31165" y="863"/>
                  </a:cubicBezTo>
                  <a:cubicBezTo>
                    <a:pt x="31110" y="288"/>
                    <a:pt x="30685" y="0"/>
                    <a:pt x="3026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59;p28">
              <a:extLst>
                <a:ext uri="{FF2B5EF4-FFF2-40B4-BE49-F238E27FC236}">
                  <a16:creationId xmlns:a16="http://schemas.microsoft.com/office/drawing/2014/main" id="{94F11993-806B-1E07-AAEC-7401CBE12F58}"/>
                </a:ext>
              </a:extLst>
            </p:cNvPr>
            <p:cNvSpPr/>
            <p:nvPr/>
          </p:nvSpPr>
          <p:spPr>
            <a:xfrm>
              <a:off x="3918850" y="3310700"/>
              <a:ext cx="293025" cy="1655450"/>
            </a:xfrm>
            <a:custGeom>
              <a:avLst/>
              <a:gdLst/>
              <a:ahLst/>
              <a:cxnLst/>
              <a:rect l="l" t="t" r="r" b="b"/>
              <a:pathLst>
                <a:path w="11721" h="66218" extrusionOk="0">
                  <a:moveTo>
                    <a:pt x="10845" y="1"/>
                  </a:moveTo>
                  <a:cubicBezTo>
                    <a:pt x="10420" y="1"/>
                    <a:pt x="9996" y="275"/>
                    <a:pt x="9968" y="822"/>
                  </a:cubicBezTo>
                  <a:lnTo>
                    <a:pt x="9968" y="26893"/>
                  </a:lnTo>
                  <a:cubicBezTo>
                    <a:pt x="9968" y="42283"/>
                    <a:pt x="6846" y="54333"/>
                    <a:pt x="219" y="64849"/>
                  </a:cubicBezTo>
                  <a:cubicBezTo>
                    <a:pt x="0" y="65232"/>
                    <a:pt x="110" y="65780"/>
                    <a:pt x="548" y="66053"/>
                  </a:cubicBezTo>
                  <a:cubicBezTo>
                    <a:pt x="657" y="66163"/>
                    <a:pt x="822" y="66218"/>
                    <a:pt x="986" y="66218"/>
                  </a:cubicBezTo>
                  <a:cubicBezTo>
                    <a:pt x="1315" y="66218"/>
                    <a:pt x="1589" y="66053"/>
                    <a:pt x="1753" y="65780"/>
                  </a:cubicBezTo>
                  <a:cubicBezTo>
                    <a:pt x="8599" y="54990"/>
                    <a:pt x="11721" y="42612"/>
                    <a:pt x="11721" y="26893"/>
                  </a:cubicBezTo>
                  <a:lnTo>
                    <a:pt x="11721" y="822"/>
                  </a:lnTo>
                  <a:cubicBezTo>
                    <a:pt x="11694" y="275"/>
                    <a:pt x="11269" y="1"/>
                    <a:pt x="1084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60;p28">
              <a:extLst>
                <a:ext uri="{FF2B5EF4-FFF2-40B4-BE49-F238E27FC236}">
                  <a16:creationId xmlns:a16="http://schemas.microsoft.com/office/drawing/2014/main" id="{706807D0-0BB9-3A7D-1C30-71F430AE23ED}"/>
                </a:ext>
              </a:extLst>
            </p:cNvPr>
            <p:cNvSpPr/>
            <p:nvPr/>
          </p:nvSpPr>
          <p:spPr>
            <a:xfrm>
              <a:off x="3816150" y="3513350"/>
              <a:ext cx="603850" cy="1903300"/>
            </a:xfrm>
            <a:custGeom>
              <a:avLst/>
              <a:gdLst/>
              <a:ahLst/>
              <a:cxnLst/>
              <a:rect l="l" t="t" r="r" b="b"/>
              <a:pathLst>
                <a:path w="24154" h="76132" extrusionOk="0">
                  <a:moveTo>
                    <a:pt x="23195" y="1"/>
                  </a:moveTo>
                  <a:cubicBezTo>
                    <a:pt x="22771" y="1"/>
                    <a:pt x="22346" y="275"/>
                    <a:pt x="22292" y="822"/>
                  </a:cubicBezTo>
                  <a:lnTo>
                    <a:pt x="22292" y="26893"/>
                  </a:lnTo>
                  <a:cubicBezTo>
                    <a:pt x="22346" y="43653"/>
                    <a:pt x="15665" y="59755"/>
                    <a:pt x="3780" y="71585"/>
                  </a:cubicBezTo>
                  <a:cubicBezTo>
                    <a:pt x="2739" y="72626"/>
                    <a:pt x="1698" y="73612"/>
                    <a:pt x="603" y="74543"/>
                  </a:cubicBezTo>
                  <a:cubicBezTo>
                    <a:pt x="0" y="75090"/>
                    <a:pt x="384" y="76131"/>
                    <a:pt x="1205" y="76131"/>
                  </a:cubicBezTo>
                  <a:cubicBezTo>
                    <a:pt x="1424" y="76131"/>
                    <a:pt x="1644" y="76076"/>
                    <a:pt x="1808" y="75912"/>
                  </a:cubicBezTo>
                  <a:cubicBezTo>
                    <a:pt x="2903" y="74926"/>
                    <a:pt x="3999" y="73940"/>
                    <a:pt x="5039" y="72900"/>
                  </a:cubicBezTo>
                  <a:cubicBezTo>
                    <a:pt x="17308" y="60686"/>
                    <a:pt x="24154" y="44145"/>
                    <a:pt x="24099" y="26893"/>
                  </a:cubicBezTo>
                  <a:lnTo>
                    <a:pt x="24099" y="822"/>
                  </a:lnTo>
                  <a:cubicBezTo>
                    <a:pt x="24044" y="275"/>
                    <a:pt x="23620" y="1"/>
                    <a:pt x="2319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1;p28">
              <a:extLst>
                <a:ext uri="{FF2B5EF4-FFF2-40B4-BE49-F238E27FC236}">
                  <a16:creationId xmlns:a16="http://schemas.microsoft.com/office/drawing/2014/main" id="{657A7B95-3184-2C65-98A1-2E4D3793BBD9}"/>
                </a:ext>
              </a:extLst>
            </p:cNvPr>
            <p:cNvSpPr/>
            <p:nvPr/>
          </p:nvSpPr>
          <p:spPr>
            <a:xfrm>
              <a:off x="4233775" y="3651650"/>
              <a:ext cx="399825" cy="1695150"/>
            </a:xfrm>
            <a:custGeom>
              <a:avLst/>
              <a:gdLst/>
              <a:ahLst/>
              <a:cxnLst/>
              <a:rect l="l" t="t" r="r" b="b"/>
              <a:pathLst>
                <a:path w="15993" h="67806" extrusionOk="0">
                  <a:moveTo>
                    <a:pt x="15089" y="1"/>
                  </a:moveTo>
                  <a:cubicBezTo>
                    <a:pt x="14665" y="1"/>
                    <a:pt x="14240" y="274"/>
                    <a:pt x="14186" y="822"/>
                  </a:cubicBezTo>
                  <a:lnTo>
                    <a:pt x="14186" y="26838"/>
                  </a:lnTo>
                  <a:cubicBezTo>
                    <a:pt x="14186" y="41188"/>
                    <a:pt x="9311" y="55154"/>
                    <a:pt x="329" y="66382"/>
                  </a:cubicBezTo>
                  <a:cubicBezTo>
                    <a:pt x="0" y="66765"/>
                    <a:pt x="110" y="67313"/>
                    <a:pt x="493" y="67642"/>
                  </a:cubicBezTo>
                  <a:cubicBezTo>
                    <a:pt x="657" y="67751"/>
                    <a:pt x="822" y="67806"/>
                    <a:pt x="1041" y="67806"/>
                  </a:cubicBezTo>
                  <a:cubicBezTo>
                    <a:pt x="1315" y="67806"/>
                    <a:pt x="1589" y="67696"/>
                    <a:pt x="1753" y="67477"/>
                  </a:cubicBezTo>
                  <a:cubicBezTo>
                    <a:pt x="10954" y="55921"/>
                    <a:pt x="15993" y="41626"/>
                    <a:pt x="15993" y="26838"/>
                  </a:cubicBezTo>
                  <a:lnTo>
                    <a:pt x="15993" y="822"/>
                  </a:lnTo>
                  <a:cubicBezTo>
                    <a:pt x="15938" y="274"/>
                    <a:pt x="15514" y="1"/>
                    <a:pt x="1508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62;p28">
              <a:extLst>
                <a:ext uri="{FF2B5EF4-FFF2-40B4-BE49-F238E27FC236}">
                  <a16:creationId xmlns:a16="http://schemas.microsoft.com/office/drawing/2014/main" id="{15A68203-D8DC-7C16-3B3B-575035E49C88}"/>
                </a:ext>
              </a:extLst>
            </p:cNvPr>
            <p:cNvSpPr/>
            <p:nvPr/>
          </p:nvSpPr>
          <p:spPr>
            <a:xfrm>
              <a:off x="4686975" y="3624275"/>
              <a:ext cx="134225" cy="1506200"/>
            </a:xfrm>
            <a:custGeom>
              <a:avLst/>
              <a:gdLst/>
              <a:ahLst/>
              <a:cxnLst/>
              <a:rect l="l" t="t" r="r" b="b"/>
              <a:pathLst>
                <a:path w="5369" h="60248" extrusionOk="0">
                  <a:moveTo>
                    <a:pt x="4444" y="0"/>
                  </a:moveTo>
                  <a:cubicBezTo>
                    <a:pt x="4013" y="0"/>
                    <a:pt x="3588" y="274"/>
                    <a:pt x="3561" y="822"/>
                  </a:cubicBezTo>
                  <a:lnTo>
                    <a:pt x="3561" y="38668"/>
                  </a:lnTo>
                  <a:cubicBezTo>
                    <a:pt x="3561" y="45624"/>
                    <a:pt x="2411" y="52525"/>
                    <a:pt x="165" y="59097"/>
                  </a:cubicBezTo>
                  <a:cubicBezTo>
                    <a:pt x="1" y="59535"/>
                    <a:pt x="275" y="60083"/>
                    <a:pt x="768" y="60247"/>
                  </a:cubicBezTo>
                  <a:lnTo>
                    <a:pt x="1042" y="60247"/>
                  </a:lnTo>
                  <a:cubicBezTo>
                    <a:pt x="1425" y="60247"/>
                    <a:pt x="1754" y="60028"/>
                    <a:pt x="1863" y="59699"/>
                  </a:cubicBezTo>
                  <a:cubicBezTo>
                    <a:pt x="4163" y="52908"/>
                    <a:pt x="5368" y="45788"/>
                    <a:pt x="5368" y="38668"/>
                  </a:cubicBezTo>
                  <a:lnTo>
                    <a:pt x="5368" y="822"/>
                  </a:lnTo>
                  <a:cubicBezTo>
                    <a:pt x="5314" y="274"/>
                    <a:pt x="4875" y="0"/>
                    <a:pt x="444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63;p28">
              <a:extLst>
                <a:ext uri="{FF2B5EF4-FFF2-40B4-BE49-F238E27FC236}">
                  <a16:creationId xmlns:a16="http://schemas.microsoft.com/office/drawing/2014/main" id="{83999844-990A-4014-1B5E-2F59649E7A54}"/>
                </a:ext>
              </a:extLst>
            </p:cNvPr>
            <p:cNvSpPr/>
            <p:nvPr/>
          </p:nvSpPr>
          <p:spPr>
            <a:xfrm>
              <a:off x="2574250" y="706400"/>
              <a:ext cx="2427675" cy="4213200"/>
            </a:xfrm>
            <a:custGeom>
              <a:avLst/>
              <a:gdLst/>
              <a:ahLst/>
              <a:cxnLst/>
              <a:rect l="l" t="t" r="r" b="b"/>
              <a:pathLst>
                <a:path w="97107" h="168528" extrusionOk="0">
                  <a:moveTo>
                    <a:pt x="48526" y="0"/>
                  </a:moveTo>
                  <a:cubicBezTo>
                    <a:pt x="21744" y="0"/>
                    <a:pt x="0" y="21744"/>
                    <a:pt x="0" y="48581"/>
                  </a:cubicBezTo>
                  <a:lnTo>
                    <a:pt x="0" y="124931"/>
                  </a:lnTo>
                  <a:cubicBezTo>
                    <a:pt x="0" y="125533"/>
                    <a:pt x="452" y="125834"/>
                    <a:pt x="904" y="125834"/>
                  </a:cubicBezTo>
                  <a:cubicBezTo>
                    <a:pt x="1356" y="125834"/>
                    <a:pt x="1808" y="125533"/>
                    <a:pt x="1808" y="124931"/>
                  </a:cubicBezTo>
                  <a:lnTo>
                    <a:pt x="1808" y="48581"/>
                  </a:lnTo>
                  <a:cubicBezTo>
                    <a:pt x="1808" y="22730"/>
                    <a:pt x="22730" y="1808"/>
                    <a:pt x="48526" y="1808"/>
                  </a:cubicBezTo>
                  <a:cubicBezTo>
                    <a:pt x="74378" y="1808"/>
                    <a:pt x="95300" y="22730"/>
                    <a:pt x="95300" y="48581"/>
                  </a:cubicBezTo>
                  <a:lnTo>
                    <a:pt x="95300" y="155383"/>
                  </a:lnTo>
                  <a:cubicBezTo>
                    <a:pt x="95300" y="159436"/>
                    <a:pt x="94916" y="163489"/>
                    <a:pt x="94149" y="167487"/>
                  </a:cubicBezTo>
                  <a:cubicBezTo>
                    <a:pt x="94040" y="167980"/>
                    <a:pt x="94368" y="168418"/>
                    <a:pt x="94807" y="168528"/>
                  </a:cubicBezTo>
                  <a:lnTo>
                    <a:pt x="94971" y="168528"/>
                  </a:lnTo>
                  <a:cubicBezTo>
                    <a:pt x="95464" y="168528"/>
                    <a:pt x="95847" y="168254"/>
                    <a:pt x="95902" y="167816"/>
                  </a:cubicBezTo>
                  <a:cubicBezTo>
                    <a:pt x="96724" y="163708"/>
                    <a:pt x="97107" y="159545"/>
                    <a:pt x="97107" y="155383"/>
                  </a:cubicBezTo>
                  <a:lnTo>
                    <a:pt x="97107" y="48581"/>
                  </a:lnTo>
                  <a:cubicBezTo>
                    <a:pt x="97107" y="21744"/>
                    <a:pt x="75363" y="0"/>
                    <a:pt x="485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64;p28">
              <a:extLst>
                <a:ext uri="{FF2B5EF4-FFF2-40B4-BE49-F238E27FC236}">
                  <a16:creationId xmlns:a16="http://schemas.microsoft.com/office/drawing/2014/main" id="{C185FCD4-70D9-08AE-CBF2-E4BC21EFAD60}"/>
                </a:ext>
              </a:extLst>
            </p:cNvPr>
            <p:cNvSpPr/>
            <p:nvPr/>
          </p:nvSpPr>
          <p:spPr>
            <a:xfrm>
              <a:off x="2812500" y="4858700"/>
              <a:ext cx="317500" cy="252600"/>
            </a:xfrm>
            <a:custGeom>
              <a:avLst/>
              <a:gdLst/>
              <a:ahLst/>
              <a:cxnLst/>
              <a:rect l="l" t="t" r="r" b="b"/>
              <a:pathLst>
                <a:path w="12700" h="10104" extrusionOk="0">
                  <a:moveTo>
                    <a:pt x="11427" y="0"/>
                  </a:moveTo>
                  <a:cubicBezTo>
                    <a:pt x="11231" y="0"/>
                    <a:pt x="11028" y="73"/>
                    <a:pt x="10845" y="245"/>
                  </a:cubicBezTo>
                  <a:cubicBezTo>
                    <a:pt x="7778" y="3312"/>
                    <a:pt x="4437" y="6050"/>
                    <a:pt x="822" y="8406"/>
                  </a:cubicBezTo>
                  <a:cubicBezTo>
                    <a:pt x="0" y="8844"/>
                    <a:pt x="329" y="10103"/>
                    <a:pt x="1260" y="10103"/>
                  </a:cubicBezTo>
                  <a:cubicBezTo>
                    <a:pt x="1424" y="10103"/>
                    <a:pt x="1589" y="10049"/>
                    <a:pt x="1753" y="9939"/>
                  </a:cubicBezTo>
                  <a:cubicBezTo>
                    <a:pt x="5477" y="7529"/>
                    <a:pt x="8928" y="4681"/>
                    <a:pt x="12104" y="1559"/>
                  </a:cubicBezTo>
                  <a:cubicBezTo>
                    <a:pt x="12700" y="879"/>
                    <a:pt x="12107" y="0"/>
                    <a:pt x="1142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565;p28">
              <a:extLst>
                <a:ext uri="{FF2B5EF4-FFF2-40B4-BE49-F238E27FC236}">
                  <a16:creationId xmlns:a16="http://schemas.microsoft.com/office/drawing/2014/main" id="{B9FCFE98-17E3-A278-C8D6-2EA1FF6D66BD}"/>
                </a:ext>
              </a:extLst>
            </p:cNvPr>
            <p:cNvSpPr/>
            <p:nvPr/>
          </p:nvSpPr>
          <p:spPr>
            <a:xfrm>
              <a:off x="3534075" y="3075550"/>
              <a:ext cx="57550" cy="886950"/>
            </a:xfrm>
            <a:custGeom>
              <a:avLst/>
              <a:gdLst/>
              <a:ahLst/>
              <a:cxnLst/>
              <a:rect l="l" t="t" r="r" b="b"/>
              <a:pathLst>
                <a:path w="2302" h="35478" extrusionOk="0">
                  <a:moveTo>
                    <a:pt x="1425" y="0"/>
                  </a:moveTo>
                  <a:cubicBezTo>
                    <a:pt x="1000" y="0"/>
                    <a:pt x="576" y="288"/>
                    <a:pt x="549" y="863"/>
                  </a:cubicBezTo>
                  <a:lnTo>
                    <a:pt x="549" y="26879"/>
                  </a:lnTo>
                  <a:cubicBezTo>
                    <a:pt x="494" y="29398"/>
                    <a:pt x="330" y="31917"/>
                    <a:pt x="56" y="34492"/>
                  </a:cubicBezTo>
                  <a:cubicBezTo>
                    <a:pt x="1" y="34930"/>
                    <a:pt x="330" y="35423"/>
                    <a:pt x="822" y="35477"/>
                  </a:cubicBezTo>
                  <a:lnTo>
                    <a:pt x="932" y="35477"/>
                  </a:lnTo>
                  <a:cubicBezTo>
                    <a:pt x="1425" y="35477"/>
                    <a:pt x="1808" y="35149"/>
                    <a:pt x="1863" y="34656"/>
                  </a:cubicBezTo>
                  <a:cubicBezTo>
                    <a:pt x="2192" y="32082"/>
                    <a:pt x="2301" y="29453"/>
                    <a:pt x="2301" y="26879"/>
                  </a:cubicBezTo>
                  <a:lnTo>
                    <a:pt x="2301" y="863"/>
                  </a:lnTo>
                  <a:cubicBezTo>
                    <a:pt x="2274" y="288"/>
                    <a:pt x="1849" y="0"/>
                    <a:pt x="14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566;p28">
              <a:extLst>
                <a:ext uri="{FF2B5EF4-FFF2-40B4-BE49-F238E27FC236}">
                  <a16:creationId xmlns:a16="http://schemas.microsoft.com/office/drawing/2014/main" id="{76E924E6-7B1B-B809-2FA0-3005DD036025}"/>
                </a:ext>
              </a:extLst>
            </p:cNvPr>
            <p:cNvSpPr/>
            <p:nvPr/>
          </p:nvSpPr>
          <p:spPr>
            <a:xfrm>
              <a:off x="2639975" y="2951975"/>
              <a:ext cx="746250" cy="2014175"/>
            </a:xfrm>
            <a:custGeom>
              <a:avLst/>
              <a:gdLst/>
              <a:ahLst/>
              <a:cxnLst/>
              <a:rect l="l" t="t" r="r" b="b"/>
              <a:pathLst>
                <a:path w="29850" h="80567" extrusionOk="0">
                  <a:moveTo>
                    <a:pt x="28926" y="0"/>
                  </a:moveTo>
                  <a:cubicBezTo>
                    <a:pt x="28494" y="0"/>
                    <a:pt x="28070" y="274"/>
                    <a:pt x="28042" y="822"/>
                  </a:cubicBezTo>
                  <a:lnTo>
                    <a:pt x="28042" y="26892"/>
                  </a:lnTo>
                  <a:cubicBezTo>
                    <a:pt x="28042" y="43652"/>
                    <a:pt x="21415" y="59754"/>
                    <a:pt x="9476" y="71585"/>
                  </a:cubicBezTo>
                  <a:cubicBezTo>
                    <a:pt x="6792" y="74268"/>
                    <a:pt x="3834" y="76733"/>
                    <a:pt x="712" y="78924"/>
                  </a:cubicBezTo>
                  <a:cubicBezTo>
                    <a:pt x="0" y="79417"/>
                    <a:pt x="329" y="80567"/>
                    <a:pt x="1260" y="80567"/>
                  </a:cubicBezTo>
                  <a:cubicBezTo>
                    <a:pt x="1424" y="80567"/>
                    <a:pt x="1589" y="80512"/>
                    <a:pt x="1753" y="80402"/>
                  </a:cubicBezTo>
                  <a:cubicBezTo>
                    <a:pt x="4984" y="78157"/>
                    <a:pt x="7997" y="75638"/>
                    <a:pt x="10790" y="72899"/>
                  </a:cubicBezTo>
                  <a:cubicBezTo>
                    <a:pt x="23004" y="60685"/>
                    <a:pt x="29850" y="44145"/>
                    <a:pt x="29850" y="26892"/>
                  </a:cubicBezTo>
                  <a:lnTo>
                    <a:pt x="29850" y="822"/>
                  </a:lnTo>
                  <a:cubicBezTo>
                    <a:pt x="29795" y="274"/>
                    <a:pt x="29357" y="0"/>
                    <a:pt x="289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567;p28">
              <a:extLst>
                <a:ext uri="{FF2B5EF4-FFF2-40B4-BE49-F238E27FC236}">
                  <a16:creationId xmlns:a16="http://schemas.microsoft.com/office/drawing/2014/main" id="{74B9579E-8B3F-2C54-ACFE-56D4829521A6}"/>
                </a:ext>
              </a:extLst>
            </p:cNvPr>
            <p:cNvSpPr/>
            <p:nvPr/>
          </p:nvSpPr>
          <p:spPr>
            <a:xfrm>
              <a:off x="2479775" y="3406550"/>
              <a:ext cx="722975" cy="1377500"/>
            </a:xfrm>
            <a:custGeom>
              <a:avLst/>
              <a:gdLst/>
              <a:ahLst/>
              <a:cxnLst/>
              <a:rect l="l" t="t" r="r" b="b"/>
              <a:pathLst>
                <a:path w="28919" h="55100" extrusionOk="0">
                  <a:moveTo>
                    <a:pt x="27960" y="1"/>
                  </a:moveTo>
                  <a:cubicBezTo>
                    <a:pt x="27481" y="1"/>
                    <a:pt x="27002" y="329"/>
                    <a:pt x="27057" y="987"/>
                  </a:cubicBezTo>
                  <a:lnTo>
                    <a:pt x="27057" y="2137"/>
                  </a:lnTo>
                  <a:cubicBezTo>
                    <a:pt x="27111" y="18896"/>
                    <a:pt x="20429" y="34999"/>
                    <a:pt x="8490" y="46829"/>
                  </a:cubicBezTo>
                  <a:cubicBezTo>
                    <a:pt x="6080" y="49239"/>
                    <a:pt x="3451" y="51485"/>
                    <a:pt x="712" y="53511"/>
                  </a:cubicBezTo>
                  <a:cubicBezTo>
                    <a:pt x="0" y="54004"/>
                    <a:pt x="329" y="55099"/>
                    <a:pt x="1205" y="55099"/>
                  </a:cubicBezTo>
                  <a:cubicBezTo>
                    <a:pt x="1424" y="55099"/>
                    <a:pt x="1589" y="55045"/>
                    <a:pt x="1753" y="54935"/>
                  </a:cubicBezTo>
                  <a:cubicBezTo>
                    <a:pt x="4601" y="52909"/>
                    <a:pt x="7285" y="50608"/>
                    <a:pt x="9804" y="48089"/>
                  </a:cubicBezTo>
                  <a:cubicBezTo>
                    <a:pt x="22018" y="35930"/>
                    <a:pt x="28864" y="19389"/>
                    <a:pt x="28864" y="2137"/>
                  </a:cubicBezTo>
                  <a:lnTo>
                    <a:pt x="28864" y="987"/>
                  </a:lnTo>
                  <a:cubicBezTo>
                    <a:pt x="28919" y="329"/>
                    <a:pt x="28439" y="1"/>
                    <a:pt x="2796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0982481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1341">
        <p159:morph option="byObject"/>
      </p:transition>
    </mc:Choice>
    <mc:Fallback xmlns="">
      <p:transition spd="slow" advTm="1134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01;p30">
            <a:extLst>
              <a:ext uri="{FF2B5EF4-FFF2-40B4-BE49-F238E27FC236}">
                <a16:creationId xmlns:a16="http://schemas.microsoft.com/office/drawing/2014/main" id="{23A03940-9D27-6E2A-51EE-F6EB8CCBDD74}"/>
              </a:ext>
            </a:extLst>
          </p:cNvPr>
          <p:cNvSpPr txBox="1">
            <a:spLocks/>
          </p:cNvSpPr>
          <p:nvPr/>
        </p:nvSpPr>
        <p:spPr>
          <a:xfrm>
            <a:off x="2145555" y="1024062"/>
            <a:ext cx="58887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Share Tech"/>
              <a:buNone/>
              <a:defRPr sz="3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Share Tech"/>
              <a:buNone/>
              <a:tabLst/>
              <a:defRPr/>
            </a:pPr>
            <a:r>
              <a:rPr kumimoji="0" lang="en-US" sz="3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hare Tech"/>
                <a:sym typeface="Share Tech"/>
              </a:rPr>
              <a:t>OUR </a:t>
            </a:r>
            <a:r>
              <a:rPr kumimoji="0" lang="en-US" sz="3000" b="0" i="0" u="none" strike="noStrike" kern="0" cap="none" spc="0" normalizeH="0" baseline="0" noProof="0">
                <a:ln>
                  <a:noFill/>
                </a:ln>
                <a:solidFill>
                  <a:srgbClr val="01C38D"/>
                </a:solidFill>
                <a:effectLst/>
                <a:uLnTx/>
                <a:uFillTx/>
                <a:latin typeface="Share Tech"/>
                <a:sym typeface="Share Tech"/>
              </a:rPr>
              <a:t>SOLUTIONS</a:t>
            </a:r>
            <a:endParaRPr kumimoji="0" lang="en-US" sz="3000" b="0" i="0" u="none" strike="noStrike" kern="0" cap="none" spc="0" normalizeH="0" baseline="0" noProof="0" dirty="0">
              <a:ln>
                <a:noFill/>
              </a:ln>
              <a:solidFill>
                <a:srgbClr val="01C38D"/>
              </a:solidFill>
              <a:effectLst/>
              <a:uLnTx/>
              <a:uFillTx/>
              <a:latin typeface="Share Tech"/>
              <a:sym typeface="Share Tech"/>
            </a:endParaRPr>
          </a:p>
        </p:txBody>
      </p:sp>
      <p:sp>
        <p:nvSpPr>
          <p:cNvPr id="3" name="Google Shape;602;p30">
            <a:extLst>
              <a:ext uri="{FF2B5EF4-FFF2-40B4-BE49-F238E27FC236}">
                <a16:creationId xmlns:a16="http://schemas.microsoft.com/office/drawing/2014/main" id="{967843DE-42E3-6BBE-A0CF-E7EFA6B9453B}"/>
              </a:ext>
            </a:extLst>
          </p:cNvPr>
          <p:cNvSpPr txBox="1">
            <a:spLocks/>
          </p:cNvSpPr>
          <p:nvPr/>
        </p:nvSpPr>
        <p:spPr>
          <a:xfrm>
            <a:off x="2907187" y="2104547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hare Tech"/>
                <a:sym typeface="Share Tech"/>
              </a:rPr>
              <a:t>Data Extraction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hare Tech"/>
              <a:sym typeface="Share Tech"/>
            </a:endParaRPr>
          </a:p>
        </p:txBody>
      </p:sp>
      <p:sp>
        <p:nvSpPr>
          <p:cNvPr id="4" name="Google Shape;603;p30">
            <a:extLst>
              <a:ext uri="{FF2B5EF4-FFF2-40B4-BE49-F238E27FC236}">
                <a16:creationId xmlns:a16="http://schemas.microsoft.com/office/drawing/2014/main" id="{60EC797E-C396-9BC8-6278-7A51416DA3E9}"/>
              </a:ext>
            </a:extLst>
          </p:cNvPr>
          <p:cNvSpPr txBox="1">
            <a:spLocks/>
          </p:cNvSpPr>
          <p:nvPr/>
        </p:nvSpPr>
        <p:spPr>
          <a:xfrm>
            <a:off x="7374311" y="2051001"/>
            <a:ext cx="240438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hare Tech"/>
                <a:sym typeface="Share Tech"/>
              </a:rPr>
              <a:t>Data Transformation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hare Tech"/>
              <a:sym typeface="Share Tech"/>
            </a:endParaRPr>
          </a:p>
        </p:txBody>
      </p:sp>
      <p:sp>
        <p:nvSpPr>
          <p:cNvPr id="5" name="Google Shape;604;p30">
            <a:extLst>
              <a:ext uri="{FF2B5EF4-FFF2-40B4-BE49-F238E27FC236}">
                <a16:creationId xmlns:a16="http://schemas.microsoft.com/office/drawing/2014/main" id="{456F7E7E-0CF9-6E55-036B-700BEEE14CB1}"/>
              </a:ext>
            </a:extLst>
          </p:cNvPr>
          <p:cNvSpPr txBox="1">
            <a:spLocks/>
          </p:cNvSpPr>
          <p:nvPr/>
        </p:nvSpPr>
        <p:spPr>
          <a:xfrm>
            <a:off x="2590944" y="4032384"/>
            <a:ext cx="246702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ven Pro"/>
                <a:sym typeface="Maven Pro"/>
              </a:rPr>
              <a:t>The transformed data will be loaded into </a:t>
            </a: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Maven Pro"/>
                <a:sym typeface="Maven Pro"/>
              </a:rPr>
              <a:t>Azure Data Lake Storage</a:t>
            </a: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CFCC"/>
                </a:solidFill>
                <a:effectLst/>
                <a:uLnTx/>
                <a:uFillTx/>
                <a:latin typeface="Maven Pro"/>
                <a:sym typeface="Maven Pro"/>
              </a:rPr>
              <a:t>. 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CFCC"/>
              </a:solidFill>
              <a:effectLst/>
              <a:uLnTx/>
              <a:uFillTx/>
              <a:latin typeface="Maven Pro"/>
              <a:sym typeface="Maven Pro"/>
            </a:endParaRPr>
          </a:p>
        </p:txBody>
      </p:sp>
      <p:sp>
        <p:nvSpPr>
          <p:cNvPr id="6" name="Google Shape;606;p30">
            <a:extLst>
              <a:ext uri="{FF2B5EF4-FFF2-40B4-BE49-F238E27FC236}">
                <a16:creationId xmlns:a16="http://schemas.microsoft.com/office/drawing/2014/main" id="{FC73E3DD-F282-1E80-628B-7AADEA4D072E}"/>
              </a:ext>
            </a:extLst>
          </p:cNvPr>
          <p:cNvSpPr txBox="1">
            <a:spLocks/>
          </p:cNvSpPr>
          <p:nvPr/>
        </p:nvSpPr>
        <p:spPr>
          <a:xfrm>
            <a:off x="7298459" y="4011252"/>
            <a:ext cx="2599509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1C38D"/>
                </a:solidFill>
                <a:effectLst/>
                <a:uLnTx/>
                <a:uFillTx/>
                <a:latin typeface="Maven Pro"/>
                <a:sym typeface="Maven Pro"/>
              </a:rPr>
              <a:t>Azure Synapse Analytics </a:t>
            </a: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ven Pro"/>
                <a:sym typeface="Maven Pro"/>
              </a:rPr>
              <a:t>will be used to analyze the data using SQL queries.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ven Pro"/>
              <a:sym typeface="Maven Pro"/>
            </a:endParaRPr>
          </a:p>
        </p:txBody>
      </p:sp>
      <p:sp>
        <p:nvSpPr>
          <p:cNvPr id="11" name="Google Shape;607;p30">
            <a:extLst>
              <a:ext uri="{FF2B5EF4-FFF2-40B4-BE49-F238E27FC236}">
                <a16:creationId xmlns:a16="http://schemas.microsoft.com/office/drawing/2014/main" id="{81D70292-42C7-981C-8B4A-08317CFAF95A}"/>
              </a:ext>
            </a:extLst>
          </p:cNvPr>
          <p:cNvSpPr txBox="1">
            <a:spLocks/>
          </p:cNvSpPr>
          <p:nvPr/>
        </p:nvSpPr>
        <p:spPr>
          <a:xfrm>
            <a:off x="2770777" y="2596847"/>
            <a:ext cx="215412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ven Pro"/>
                <a:sym typeface="Maven Pro"/>
              </a:rPr>
              <a:t> use </a:t>
            </a: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CFCC"/>
                </a:solidFill>
                <a:effectLst/>
                <a:uLnTx/>
                <a:uFillTx/>
                <a:latin typeface="Maven Pro"/>
                <a:sym typeface="Maven Pro"/>
              </a:rPr>
              <a:t>Azure Data Factory </a:t>
            </a: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ven Pro"/>
                <a:sym typeface="Maven Pro"/>
              </a:rPr>
              <a:t>to extract data from SQL database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ven Pro"/>
              <a:sym typeface="Maven Pro"/>
            </a:endParaRPr>
          </a:p>
        </p:txBody>
      </p:sp>
      <p:sp>
        <p:nvSpPr>
          <p:cNvPr id="12" name="Google Shape;608;p30">
            <a:extLst>
              <a:ext uri="{FF2B5EF4-FFF2-40B4-BE49-F238E27FC236}">
                <a16:creationId xmlns:a16="http://schemas.microsoft.com/office/drawing/2014/main" id="{5ACAF552-13D5-5027-271E-3984C336A56A}"/>
              </a:ext>
            </a:extLst>
          </p:cNvPr>
          <p:cNvSpPr txBox="1">
            <a:spLocks/>
          </p:cNvSpPr>
          <p:nvPr/>
        </p:nvSpPr>
        <p:spPr>
          <a:xfrm>
            <a:off x="7253616" y="2543301"/>
            <a:ext cx="2689196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6FF95"/>
                </a:solidFill>
                <a:effectLst/>
                <a:uLnTx/>
                <a:uFillTx/>
                <a:latin typeface="Maven Pro"/>
                <a:sym typeface="Maven Pro"/>
              </a:rPr>
              <a:t>Azure Databricks 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ven Pro"/>
                <a:sym typeface="Maven Pro"/>
              </a:rPr>
              <a:t>will be used to transform the extracted data using Spark code</a:t>
            </a:r>
          </a:p>
        </p:txBody>
      </p:sp>
      <p:sp>
        <p:nvSpPr>
          <p:cNvPr id="13" name="Google Shape;609;p30">
            <a:extLst>
              <a:ext uri="{FF2B5EF4-FFF2-40B4-BE49-F238E27FC236}">
                <a16:creationId xmlns:a16="http://schemas.microsoft.com/office/drawing/2014/main" id="{A181575A-FDD0-9808-C910-8A40643D1C12}"/>
              </a:ext>
            </a:extLst>
          </p:cNvPr>
          <p:cNvSpPr txBox="1">
            <a:spLocks/>
          </p:cNvSpPr>
          <p:nvPr/>
        </p:nvSpPr>
        <p:spPr>
          <a:xfrm>
            <a:off x="2965866" y="3540662"/>
            <a:ext cx="1929916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hare Tech"/>
                <a:sym typeface="Share Tech"/>
              </a:rPr>
              <a:t>Data loading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hare Tech"/>
              <a:sym typeface="Share Tech"/>
            </a:endParaRPr>
          </a:p>
        </p:txBody>
      </p:sp>
      <p:sp>
        <p:nvSpPr>
          <p:cNvPr id="14" name="Google Shape;610;p30">
            <a:extLst>
              <a:ext uri="{FF2B5EF4-FFF2-40B4-BE49-F238E27FC236}">
                <a16:creationId xmlns:a16="http://schemas.microsoft.com/office/drawing/2014/main" id="{0EF83CEE-26FB-A03A-C9A3-94AC69835600}"/>
              </a:ext>
            </a:extLst>
          </p:cNvPr>
          <p:cNvSpPr/>
          <p:nvPr/>
        </p:nvSpPr>
        <p:spPr>
          <a:xfrm>
            <a:off x="5034750" y="2338118"/>
            <a:ext cx="723900" cy="723900"/>
          </a:xfrm>
          <a:prstGeom prst="rect">
            <a:avLst/>
          </a:pr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5" name="Google Shape;611;p30">
            <a:extLst>
              <a:ext uri="{FF2B5EF4-FFF2-40B4-BE49-F238E27FC236}">
                <a16:creationId xmlns:a16="http://schemas.microsoft.com/office/drawing/2014/main" id="{6B562804-980E-0AD5-5921-45819E5F032C}"/>
              </a:ext>
            </a:extLst>
          </p:cNvPr>
          <p:cNvSpPr/>
          <p:nvPr/>
        </p:nvSpPr>
        <p:spPr>
          <a:xfrm>
            <a:off x="5034750" y="3746518"/>
            <a:ext cx="723900" cy="723900"/>
          </a:xfrm>
          <a:prstGeom prst="rect">
            <a:avLst/>
          </a:prstGeom>
          <a:solidFill>
            <a:srgbClr val="FFFFFF">
              <a:lumMod val="85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6" name="Google Shape;612;p30">
            <a:extLst>
              <a:ext uri="{FF2B5EF4-FFF2-40B4-BE49-F238E27FC236}">
                <a16:creationId xmlns:a16="http://schemas.microsoft.com/office/drawing/2014/main" id="{3B535DCE-B155-0246-35CE-78DFECA5AF75}"/>
              </a:ext>
            </a:extLst>
          </p:cNvPr>
          <p:cNvSpPr/>
          <p:nvPr/>
        </p:nvSpPr>
        <p:spPr>
          <a:xfrm>
            <a:off x="6433200" y="2338118"/>
            <a:ext cx="723900" cy="723900"/>
          </a:xfrm>
          <a:prstGeom prst="rect">
            <a:avLst/>
          </a:prstGeom>
          <a:solidFill>
            <a:srgbClr val="06FF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7" name="Google Shape;613;p30">
            <a:extLst>
              <a:ext uri="{FF2B5EF4-FFF2-40B4-BE49-F238E27FC236}">
                <a16:creationId xmlns:a16="http://schemas.microsoft.com/office/drawing/2014/main" id="{8C604CAB-91E0-E4B0-EDA9-547B91901198}"/>
              </a:ext>
            </a:extLst>
          </p:cNvPr>
          <p:cNvSpPr/>
          <p:nvPr/>
        </p:nvSpPr>
        <p:spPr>
          <a:xfrm>
            <a:off x="6433200" y="3746518"/>
            <a:ext cx="723900" cy="723900"/>
          </a:xfrm>
          <a:prstGeom prst="rect">
            <a:avLst/>
          </a:prstGeom>
          <a:solidFill>
            <a:srgbClr val="01C38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cxnSp>
        <p:nvCxnSpPr>
          <p:cNvPr id="18" name="Google Shape;614;p30">
            <a:extLst>
              <a:ext uri="{FF2B5EF4-FFF2-40B4-BE49-F238E27FC236}">
                <a16:creationId xmlns:a16="http://schemas.microsoft.com/office/drawing/2014/main" id="{10275EC0-232E-6302-FEF2-3A17C3EBEBC6}"/>
              </a:ext>
            </a:extLst>
          </p:cNvPr>
          <p:cNvCxnSpPr>
            <a:stCxn id="14" idx="3"/>
            <a:endCxn id="16" idx="1"/>
          </p:cNvCxnSpPr>
          <p:nvPr/>
        </p:nvCxnSpPr>
        <p:spPr>
          <a:xfrm>
            <a:off x="5758650" y="2700068"/>
            <a:ext cx="674700" cy="600"/>
          </a:xfrm>
          <a:prstGeom prst="bentConnector3">
            <a:avLst>
              <a:gd name="adj1" fmla="val 49989"/>
            </a:avLst>
          </a:prstGeom>
          <a:noFill/>
          <a:ln w="9525" cap="flat" cmpd="sng">
            <a:solidFill>
              <a:srgbClr val="FFD6E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" name="Google Shape;615;p30">
            <a:extLst>
              <a:ext uri="{FF2B5EF4-FFF2-40B4-BE49-F238E27FC236}">
                <a16:creationId xmlns:a16="http://schemas.microsoft.com/office/drawing/2014/main" id="{88D273FB-5DF6-80E9-AE9E-CEB019B72131}"/>
              </a:ext>
            </a:extLst>
          </p:cNvPr>
          <p:cNvCxnSpPr>
            <a:stCxn id="16" idx="2"/>
            <a:endCxn id="15" idx="0"/>
          </p:cNvCxnSpPr>
          <p:nvPr/>
        </p:nvCxnSpPr>
        <p:spPr>
          <a:xfrm rot="5400000">
            <a:off x="5753700" y="2705168"/>
            <a:ext cx="684600" cy="1398300"/>
          </a:xfrm>
          <a:prstGeom prst="bentConnector3">
            <a:avLst>
              <a:gd name="adj1" fmla="val 49993"/>
            </a:avLst>
          </a:prstGeom>
          <a:noFill/>
          <a:ln w="9525" cap="flat" cmpd="sng">
            <a:solidFill>
              <a:srgbClr val="FFD6E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" name="Google Shape;616;p30">
            <a:extLst>
              <a:ext uri="{FF2B5EF4-FFF2-40B4-BE49-F238E27FC236}">
                <a16:creationId xmlns:a16="http://schemas.microsoft.com/office/drawing/2014/main" id="{0258E6C3-7860-B54A-5314-0684D8614860}"/>
              </a:ext>
            </a:extLst>
          </p:cNvPr>
          <p:cNvCxnSpPr>
            <a:stCxn id="15" idx="3"/>
            <a:endCxn id="17" idx="1"/>
          </p:cNvCxnSpPr>
          <p:nvPr/>
        </p:nvCxnSpPr>
        <p:spPr>
          <a:xfrm>
            <a:off x="5758650" y="4108468"/>
            <a:ext cx="674700" cy="0"/>
          </a:xfrm>
          <a:prstGeom prst="straightConnector1">
            <a:avLst/>
          </a:prstGeom>
          <a:noFill/>
          <a:ln w="9525" cap="flat" cmpd="sng">
            <a:solidFill>
              <a:srgbClr val="FFD6E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1" name="Google Shape;617;p30">
            <a:extLst>
              <a:ext uri="{FF2B5EF4-FFF2-40B4-BE49-F238E27FC236}">
                <a16:creationId xmlns:a16="http://schemas.microsoft.com/office/drawing/2014/main" id="{AF0015D0-09E7-D785-048A-CFD9A8C16060}"/>
              </a:ext>
            </a:extLst>
          </p:cNvPr>
          <p:cNvGrpSpPr/>
          <p:nvPr/>
        </p:nvGrpSpPr>
        <p:grpSpPr>
          <a:xfrm>
            <a:off x="6596637" y="3876821"/>
            <a:ext cx="402156" cy="456781"/>
            <a:chOff x="5357662" y="4297637"/>
            <a:chExt cx="287275" cy="326296"/>
          </a:xfrm>
        </p:grpSpPr>
        <p:sp>
          <p:nvSpPr>
            <p:cNvPr id="22" name="Google Shape;618;p30">
              <a:extLst>
                <a:ext uri="{FF2B5EF4-FFF2-40B4-BE49-F238E27FC236}">
                  <a16:creationId xmlns:a16="http://schemas.microsoft.com/office/drawing/2014/main" id="{8AFE678B-06E3-73B6-96E1-78606F8A70FA}"/>
                </a:ext>
              </a:extLst>
            </p:cNvPr>
            <p:cNvSpPr/>
            <p:nvPr/>
          </p:nvSpPr>
          <p:spPr>
            <a:xfrm>
              <a:off x="5357662" y="4385545"/>
              <a:ext cx="287275" cy="238388"/>
            </a:xfrm>
            <a:custGeom>
              <a:avLst/>
              <a:gdLst/>
              <a:ahLst/>
              <a:cxnLst/>
              <a:rect l="l" t="t" r="r" b="b"/>
              <a:pathLst>
                <a:path w="9026" h="7490" extrusionOk="0">
                  <a:moveTo>
                    <a:pt x="2906" y="5573"/>
                  </a:moveTo>
                  <a:lnTo>
                    <a:pt x="2906" y="7144"/>
                  </a:lnTo>
                  <a:lnTo>
                    <a:pt x="322" y="7144"/>
                  </a:lnTo>
                  <a:lnTo>
                    <a:pt x="322" y="5573"/>
                  </a:lnTo>
                  <a:close/>
                  <a:moveTo>
                    <a:pt x="5799" y="3037"/>
                  </a:moveTo>
                  <a:lnTo>
                    <a:pt x="5799" y="7144"/>
                  </a:lnTo>
                  <a:lnTo>
                    <a:pt x="3227" y="7144"/>
                  </a:lnTo>
                  <a:lnTo>
                    <a:pt x="3227" y="5406"/>
                  </a:lnTo>
                  <a:lnTo>
                    <a:pt x="3227" y="3037"/>
                  </a:lnTo>
                  <a:close/>
                  <a:moveTo>
                    <a:pt x="5966" y="1"/>
                  </a:moveTo>
                  <a:cubicBezTo>
                    <a:pt x="5882" y="1"/>
                    <a:pt x="5799" y="72"/>
                    <a:pt x="5799" y="167"/>
                  </a:cubicBezTo>
                  <a:lnTo>
                    <a:pt x="5799" y="2727"/>
                  </a:lnTo>
                  <a:lnTo>
                    <a:pt x="3061" y="2727"/>
                  </a:lnTo>
                  <a:cubicBezTo>
                    <a:pt x="2977" y="2727"/>
                    <a:pt x="2906" y="2799"/>
                    <a:pt x="2906" y="2894"/>
                  </a:cubicBezTo>
                  <a:lnTo>
                    <a:pt x="2906" y="5251"/>
                  </a:lnTo>
                  <a:lnTo>
                    <a:pt x="156" y="5251"/>
                  </a:lnTo>
                  <a:cubicBezTo>
                    <a:pt x="72" y="5251"/>
                    <a:pt x="1" y="5335"/>
                    <a:pt x="1" y="5418"/>
                  </a:cubicBezTo>
                  <a:lnTo>
                    <a:pt x="1" y="7323"/>
                  </a:lnTo>
                  <a:cubicBezTo>
                    <a:pt x="1" y="7418"/>
                    <a:pt x="72" y="7490"/>
                    <a:pt x="156" y="7490"/>
                  </a:cubicBezTo>
                  <a:lnTo>
                    <a:pt x="8871" y="7490"/>
                  </a:lnTo>
                  <a:cubicBezTo>
                    <a:pt x="8954" y="7490"/>
                    <a:pt x="9026" y="7418"/>
                    <a:pt x="9026" y="7323"/>
                  </a:cubicBezTo>
                  <a:lnTo>
                    <a:pt x="9026" y="1417"/>
                  </a:lnTo>
                  <a:cubicBezTo>
                    <a:pt x="9026" y="1322"/>
                    <a:pt x="8954" y="1251"/>
                    <a:pt x="8871" y="1251"/>
                  </a:cubicBezTo>
                  <a:cubicBezTo>
                    <a:pt x="8776" y="1251"/>
                    <a:pt x="8704" y="1322"/>
                    <a:pt x="8704" y="1417"/>
                  </a:cubicBezTo>
                  <a:lnTo>
                    <a:pt x="8704" y="7144"/>
                  </a:lnTo>
                  <a:lnTo>
                    <a:pt x="6132" y="7144"/>
                  </a:lnTo>
                  <a:lnTo>
                    <a:pt x="6132" y="2870"/>
                  </a:lnTo>
                  <a:lnTo>
                    <a:pt x="6132" y="310"/>
                  </a:lnTo>
                  <a:lnTo>
                    <a:pt x="8704" y="310"/>
                  </a:lnTo>
                  <a:lnTo>
                    <a:pt x="8704" y="763"/>
                  </a:lnTo>
                  <a:cubicBezTo>
                    <a:pt x="8704" y="846"/>
                    <a:pt x="8776" y="929"/>
                    <a:pt x="8871" y="929"/>
                  </a:cubicBezTo>
                  <a:cubicBezTo>
                    <a:pt x="8954" y="929"/>
                    <a:pt x="9026" y="846"/>
                    <a:pt x="9026" y="763"/>
                  </a:cubicBezTo>
                  <a:lnTo>
                    <a:pt x="9026" y="167"/>
                  </a:lnTo>
                  <a:cubicBezTo>
                    <a:pt x="9026" y="72"/>
                    <a:pt x="8954" y="1"/>
                    <a:pt x="8871" y="1"/>
                  </a:cubicBezTo>
                  <a:close/>
                </a:path>
              </a:pathLst>
            </a:custGeom>
            <a:solidFill>
              <a:srgbClr val="0028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" name="Google Shape;619;p30">
              <a:extLst>
                <a:ext uri="{FF2B5EF4-FFF2-40B4-BE49-F238E27FC236}">
                  <a16:creationId xmlns:a16="http://schemas.microsoft.com/office/drawing/2014/main" id="{775AC94C-5301-F867-2771-4B53701FF276}"/>
                </a:ext>
              </a:extLst>
            </p:cNvPr>
            <p:cNvSpPr/>
            <p:nvPr/>
          </p:nvSpPr>
          <p:spPr>
            <a:xfrm>
              <a:off x="5377363" y="4576542"/>
              <a:ext cx="62191" cy="10248"/>
            </a:xfrm>
            <a:custGeom>
              <a:avLst/>
              <a:gdLst/>
              <a:ahLst/>
              <a:cxnLst/>
              <a:rect l="l" t="t" r="r" b="b"/>
              <a:pathLst>
                <a:path w="1954" h="322" extrusionOk="0">
                  <a:moveTo>
                    <a:pt x="168" y="0"/>
                  </a:moveTo>
                  <a:cubicBezTo>
                    <a:pt x="84" y="0"/>
                    <a:pt x="1" y="72"/>
                    <a:pt x="1" y="167"/>
                  </a:cubicBezTo>
                  <a:cubicBezTo>
                    <a:pt x="1" y="250"/>
                    <a:pt x="84" y="322"/>
                    <a:pt x="168" y="322"/>
                  </a:cubicBezTo>
                  <a:lnTo>
                    <a:pt x="1787" y="322"/>
                  </a:lnTo>
                  <a:cubicBezTo>
                    <a:pt x="1882" y="322"/>
                    <a:pt x="1953" y="250"/>
                    <a:pt x="1953" y="167"/>
                  </a:cubicBezTo>
                  <a:cubicBezTo>
                    <a:pt x="1953" y="72"/>
                    <a:pt x="1882" y="0"/>
                    <a:pt x="1787" y="0"/>
                  </a:cubicBezTo>
                  <a:close/>
                </a:path>
              </a:pathLst>
            </a:custGeom>
            <a:solidFill>
              <a:srgbClr val="0028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" name="Google Shape;620;p30">
              <a:extLst>
                <a:ext uri="{FF2B5EF4-FFF2-40B4-BE49-F238E27FC236}">
                  <a16:creationId xmlns:a16="http://schemas.microsoft.com/office/drawing/2014/main" id="{700B018A-AEDF-3675-B367-D065C1CFF8E8}"/>
                </a:ext>
              </a:extLst>
            </p:cNvPr>
            <p:cNvSpPr/>
            <p:nvPr/>
          </p:nvSpPr>
          <p:spPr>
            <a:xfrm>
              <a:off x="5470204" y="4495827"/>
              <a:ext cx="62191" cy="10630"/>
            </a:xfrm>
            <a:custGeom>
              <a:avLst/>
              <a:gdLst/>
              <a:ahLst/>
              <a:cxnLst/>
              <a:rect l="l" t="t" r="r" b="b"/>
              <a:pathLst>
                <a:path w="1954" h="334" extrusionOk="0">
                  <a:moveTo>
                    <a:pt x="168" y="0"/>
                  </a:moveTo>
                  <a:cubicBezTo>
                    <a:pt x="84" y="0"/>
                    <a:pt x="1" y="84"/>
                    <a:pt x="1" y="167"/>
                  </a:cubicBezTo>
                  <a:cubicBezTo>
                    <a:pt x="1" y="262"/>
                    <a:pt x="84" y="334"/>
                    <a:pt x="168" y="334"/>
                  </a:cubicBezTo>
                  <a:lnTo>
                    <a:pt x="1787" y="334"/>
                  </a:lnTo>
                  <a:cubicBezTo>
                    <a:pt x="1882" y="334"/>
                    <a:pt x="1954" y="262"/>
                    <a:pt x="1954" y="167"/>
                  </a:cubicBezTo>
                  <a:cubicBezTo>
                    <a:pt x="1954" y="84"/>
                    <a:pt x="1882" y="0"/>
                    <a:pt x="1787" y="0"/>
                  </a:cubicBezTo>
                  <a:close/>
                </a:path>
              </a:pathLst>
            </a:custGeom>
            <a:solidFill>
              <a:srgbClr val="0028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5" name="Google Shape;621;p30">
              <a:extLst>
                <a:ext uri="{FF2B5EF4-FFF2-40B4-BE49-F238E27FC236}">
                  <a16:creationId xmlns:a16="http://schemas.microsoft.com/office/drawing/2014/main" id="{F7A3DB8A-A097-7444-9659-CF6FF528CDF1}"/>
                </a:ext>
              </a:extLst>
            </p:cNvPr>
            <p:cNvSpPr/>
            <p:nvPr/>
          </p:nvSpPr>
          <p:spPr>
            <a:xfrm>
              <a:off x="5562694" y="4409798"/>
              <a:ext cx="62159" cy="10280"/>
            </a:xfrm>
            <a:custGeom>
              <a:avLst/>
              <a:gdLst/>
              <a:ahLst/>
              <a:cxnLst/>
              <a:rect l="l" t="t" r="r" b="b"/>
              <a:pathLst>
                <a:path w="1953" h="323" extrusionOk="0">
                  <a:moveTo>
                    <a:pt x="167" y="1"/>
                  </a:moveTo>
                  <a:cubicBezTo>
                    <a:pt x="71" y="1"/>
                    <a:pt x="0" y="72"/>
                    <a:pt x="0" y="167"/>
                  </a:cubicBezTo>
                  <a:cubicBezTo>
                    <a:pt x="0" y="251"/>
                    <a:pt x="71" y="322"/>
                    <a:pt x="167" y="322"/>
                  </a:cubicBezTo>
                  <a:lnTo>
                    <a:pt x="1786" y="322"/>
                  </a:lnTo>
                  <a:cubicBezTo>
                    <a:pt x="1881" y="322"/>
                    <a:pt x="1953" y="251"/>
                    <a:pt x="1953" y="167"/>
                  </a:cubicBezTo>
                  <a:cubicBezTo>
                    <a:pt x="1953" y="72"/>
                    <a:pt x="1881" y="1"/>
                    <a:pt x="1786" y="1"/>
                  </a:cubicBezTo>
                  <a:close/>
                </a:path>
              </a:pathLst>
            </a:custGeom>
            <a:solidFill>
              <a:srgbClr val="0028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" name="Google Shape;622;p30">
              <a:extLst>
                <a:ext uri="{FF2B5EF4-FFF2-40B4-BE49-F238E27FC236}">
                  <a16:creationId xmlns:a16="http://schemas.microsoft.com/office/drawing/2014/main" id="{31C721B8-2395-5BAC-B8A5-AADA78D7E245}"/>
                </a:ext>
              </a:extLst>
            </p:cNvPr>
            <p:cNvSpPr/>
            <p:nvPr/>
          </p:nvSpPr>
          <p:spPr>
            <a:xfrm>
              <a:off x="5358043" y="4297637"/>
              <a:ext cx="238388" cy="237624"/>
            </a:xfrm>
            <a:custGeom>
              <a:avLst/>
              <a:gdLst/>
              <a:ahLst/>
              <a:cxnLst/>
              <a:rect l="l" t="t" r="r" b="b"/>
              <a:pathLst>
                <a:path w="7490" h="7466" extrusionOk="0">
                  <a:moveTo>
                    <a:pt x="6061" y="0"/>
                  </a:moveTo>
                  <a:cubicBezTo>
                    <a:pt x="5966" y="0"/>
                    <a:pt x="5894" y="72"/>
                    <a:pt x="5894" y="155"/>
                  </a:cubicBezTo>
                  <a:cubicBezTo>
                    <a:pt x="5894" y="250"/>
                    <a:pt x="5966" y="322"/>
                    <a:pt x="6061" y="322"/>
                  </a:cubicBezTo>
                  <a:lnTo>
                    <a:pt x="6942" y="322"/>
                  </a:lnTo>
                  <a:lnTo>
                    <a:pt x="60" y="7204"/>
                  </a:lnTo>
                  <a:cubicBezTo>
                    <a:pt x="1" y="7263"/>
                    <a:pt x="1" y="7358"/>
                    <a:pt x="60" y="7418"/>
                  </a:cubicBezTo>
                  <a:cubicBezTo>
                    <a:pt x="72" y="7454"/>
                    <a:pt x="120" y="7466"/>
                    <a:pt x="167" y="7466"/>
                  </a:cubicBezTo>
                  <a:cubicBezTo>
                    <a:pt x="215" y="7466"/>
                    <a:pt x="251" y="7454"/>
                    <a:pt x="286" y="7418"/>
                  </a:cubicBezTo>
                  <a:lnTo>
                    <a:pt x="7156" y="548"/>
                  </a:lnTo>
                  <a:lnTo>
                    <a:pt x="7156" y="1429"/>
                  </a:lnTo>
                  <a:cubicBezTo>
                    <a:pt x="7156" y="1512"/>
                    <a:pt x="7240" y="1584"/>
                    <a:pt x="7323" y="1584"/>
                  </a:cubicBezTo>
                  <a:cubicBezTo>
                    <a:pt x="7406" y="1584"/>
                    <a:pt x="7490" y="1512"/>
                    <a:pt x="7490" y="1429"/>
                  </a:cubicBezTo>
                  <a:lnTo>
                    <a:pt x="7490" y="155"/>
                  </a:lnTo>
                  <a:cubicBezTo>
                    <a:pt x="7490" y="72"/>
                    <a:pt x="7406" y="0"/>
                    <a:pt x="7323" y="0"/>
                  </a:cubicBezTo>
                  <a:close/>
                </a:path>
              </a:pathLst>
            </a:custGeom>
            <a:solidFill>
              <a:srgbClr val="0028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27" name="Google Shape;623;p30">
            <a:extLst>
              <a:ext uri="{FF2B5EF4-FFF2-40B4-BE49-F238E27FC236}">
                <a16:creationId xmlns:a16="http://schemas.microsoft.com/office/drawing/2014/main" id="{4C3465FE-E6FD-4251-C2E2-B7B3FB4D7710}"/>
              </a:ext>
            </a:extLst>
          </p:cNvPr>
          <p:cNvGrpSpPr/>
          <p:nvPr/>
        </p:nvGrpSpPr>
        <p:grpSpPr>
          <a:xfrm>
            <a:off x="5154515" y="3863012"/>
            <a:ext cx="484361" cy="484405"/>
            <a:chOff x="4890434" y="4287389"/>
            <a:chExt cx="345997" cy="346029"/>
          </a:xfrm>
        </p:grpSpPr>
        <p:sp>
          <p:nvSpPr>
            <p:cNvPr id="28" name="Google Shape;624;p30">
              <a:extLst>
                <a:ext uri="{FF2B5EF4-FFF2-40B4-BE49-F238E27FC236}">
                  <a16:creationId xmlns:a16="http://schemas.microsoft.com/office/drawing/2014/main" id="{37886F60-2CB0-DB62-BF20-DECDBF03E464}"/>
                </a:ext>
              </a:extLst>
            </p:cNvPr>
            <p:cNvSpPr/>
            <p:nvPr/>
          </p:nvSpPr>
          <p:spPr>
            <a:xfrm>
              <a:off x="5111349" y="4400695"/>
              <a:ext cx="54998" cy="54998"/>
            </a:xfrm>
            <a:custGeom>
              <a:avLst/>
              <a:gdLst/>
              <a:ahLst/>
              <a:cxnLst/>
              <a:rect l="l" t="t" r="r" b="b"/>
              <a:pathLst>
                <a:path w="1728" h="1728" extrusionOk="0">
                  <a:moveTo>
                    <a:pt x="858" y="346"/>
                  </a:moveTo>
                  <a:cubicBezTo>
                    <a:pt x="1144" y="346"/>
                    <a:pt x="1382" y="584"/>
                    <a:pt x="1382" y="870"/>
                  </a:cubicBezTo>
                  <a:cubicBezTo>
                    <a:pt x="1382" y="1144"/>
                    <a:pt x="1144" y="1382"/>
                    <a:pt x="858" y="1382"/>
                  </a:cubicBezTo>
                  <a:cubicBezTo>
                    <a:pt x="572" y="1382"/>
                    <a:pt x="346" y="1144"/>
                    <a:pt x="346" y="870"/>
                  </a:cubicBezTo>
                  <a:cubicBezTo>
                    <a:pt x="346" y="584"/>
                    <a:pt x="584" y="346"/>
                    <a:pt x="858" y="346"/>
                  </a:cubicBezTo>
                  <a:close/>
                  <a:moveTo>
                    <a:pt x="858" y="1"/>
                  </a:moveTo>
                  <a:cubicBezTo>
                    <a:pt x="382" y="1"/>
                    <a:pt x="1" y="394"/>
                    <a:pt x="1" y="870"/>
                  </a:cubicBezTo>
                  <a:cubicBezTo>
                    <a:pt x="1" y="1346"/>
                    <a:pt x="382" y="1727"/>
                    <a:pt x="858" y="1727"/>
                  </a:cubicBezTo>
                  <a:cubicBezTo>
                    <a:pt x="1334" y="1727"/>
                    <a:pt x="1727" y="1346"/>
                    <a:pt x="1727" y="870"/>
                  </a:cubicBezTo>
                  <a:cubicBezTo>
                    <a:pt x="1727" y="394"/>
                    <a:pt x="1334" y="1"/>
                    <a:pt x="858" y="1"/>
                  </a:cubicBezTo>
                  <a:close/>
                </a:path>
              </a:pathLst>
            </a:custGeom>
            <a:solidFill>
              <a:srgbClr val="0028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9" name="Google Shape;625;p30">
              <a:extLst>
                <a:ext uri="{FF2B5EF4-FFF2-40B4-BE49-F238E27FC236}">
                  <a16:creationId xmlns:a16="http://schemas.microsoft.com/office/drawing/2014/main" id="{7424CACE-468A-DA40-52AC-F9C09B045585}"/>
                </a:ext>
              </a:extLst>
            </p:cNvPr>
            <p:cNvSpPr/>
            <p:nvPr/>
          </p:nvSpPr>
          <p:spPr>
            <a:xfrm>
              <a:off x="5113640" y="4466642"/>
              <a:ext cx="70498" cy="51179"/>
            </a:xfrm>
            <a:custGeom>
              <a:avLst/>
              <a:gdLst/>
              <a:ahLst/>
              <a:cxnLst/>
              <a:rect l="l" t="t" r="r" b="b"/>
              <a:pathLst>
                <a:path w="2215" h="1608" extrusionOk="0">
                  <a:moveTo>
                    <a:pt x="786" y="1"/>
                  </a:moveTo>
                  <a:cubicBezTo>
                    <a:pt x="548" y="1"/>
                    <a:pt x="333" y="60"/>
                    <a:pt x="119" y="167"/>
                  </a:cubicBezTo>
                  <a:cubicBezTo>
                    <a:pt x="36" y="203"/>
                    <a:pt x="0" y="310"/>
                    <a:pt x="48" y="405"/>
                  </a:cubicBezTo>
                  <a:cubicBezTo>
                    <a:pt x="73" y="463"/>
                    <a:pt x="132" y="498"/>
                    <a:pt x="198" y="498"/>
                  </a:cubicBezTo>
                  <a:cubicBezTo>
                    <a:pt x="226" y="498"/>
                    <a:pt x="257" y="491"/>
                    <a:pt x="286" y="477"/>
                  </a:cubicBezTo>
                  <a:cubicBezTo>
                    <a:pt x="429" y="382"/>
                    <a:pt x="607" y="346"/>
                    <a:pt x="786" y="346"/>
                  </a:cubicBezTo>
                  <a:cubicBezTo>
                    <a:pt x="1322" y="346"/>
                    <a:pt x="1774" y="727"/>
                    <a:pt x="1857" y="1251"/>
                  </a:cubicBezTo>
                  <a:lnTo>
                    <a:pt x="786" y="1251"/>
                  </a:lnTo>
                  <a:cubicBezTo>
                    <a:pt x="703" y="1251"/>
                    <a:pt x="607" y="1322"/>
                    <a:pt x="607" y="1429"/>
                  </a:cubicBezTo>
                  <a:cubicBezTo>
                    <a:pt x="607" y="1513"/>
                    <a:pt x="679" y="1608"/>
                    <a:pt x="786" y="1608"/>
                  </a:cubicBezTo>
                  <a:lnTo>
                    <a:pt x="2036" y="1608"/>
                  </a:lnTo>
                  <a:cubicBezTo>
                    <a:pt x="2131" y="1608"/>
                    <a:pt x="2215" y="1536"/>
                    <a:pt x="2215" y="1429"/>
                  </a:cubicBezTo>
                  <a:cubicBezTo>
                    <a:pt x="2215" y="643"/>
                    <a:pt x="1572" y="1"/>
                    <a:pt x="786" y="1"/>
                  </a:cubicBezTo>
                  <a:close/>
                </a:path>
              </a:pathLst>
            </a:custGeom>
            <a:solidFill>
              <a:srgbClr val="0028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0" name="Google Shape;626;p30">
              <a:extLst>
                <a:ext uri="{FF2B5EF4-FFF2-40B4-BE49-F238E27FC236}">
                  <a16:creationId xmlns:a16="http://schemas.microsoft.com/office/drawing/2014/main" id="{11C4343C-FBA8-D518-8161-0A713E02323B}"/>
                </a:ext>
              </a:extLst>
            </p:cNvPr>
            <p:cNvSpPr/>
            <p:nvPr/>
          </p:nvSpPr>
          <p:spPr>
            <a:xfrm>
              <a:off x="4943490" y="4467023"/>
              <a:ext cx="70880" cy="51179"/>
            </a:xfrm>
            <a:custGeom>
              <a:avLst/>
              <a:gdLst/>
              <a:ahLst/>
              <a:cxnLst/>
              <a:rect l="l" t="t" r="r" b="b"/>
              <a:pathLst>
                <a:path w="2227" h="1608" extrusionOk="0">
                  <a:moveTo>
                    <a:pt x="1429" y="0"/>
                  </a:moveTo>
                  <a:cubicBezTo>
                    <a:pt x="643" y="0"/>
                    <a:pt x="0" y="643"/>
                    <a:pt x="0" y="1429"/>
                  </a:cubicBezTo>
                  <a:cubicBezTo>
                    <a:pt x="0" y="1524"/>
                    <a:pt x="84" y="1608"/>
                    <a:pt x="179" y="1608"/>
                  </a:cubicBezTo>
                  <a:lnTo>
                    <a:pt x="1453" y="1608"/>
                  </a:lnTo>
                  <a:cubicBezTo>
                    <a:pt x="1536" y="1608"/>
                    <a:pt x="1631" y="1536"/>
                    <a:pt x="1631" y="1429"/>
                  </a:cubicBezTo>
                  <a:cubicBezTo>
                    <a:pt x="1608" y="1322"/>
                    <a:pt x="1536" y="1251"/>
                    <a:pt x="1453" y="1251"/>
                  </a:cubicBezTo>
                  <a:lnTo>
                    <a:pt x="357" y="1251"/>
                  </a:lnTo>
                  <a:cubicBezTo>
                    <a:pt x="453" y="727"/>
                    <a:pt x="893" y="346"/>
                    <a:pt x="1429" y="346"/>
                  </a:cubicBezTo>
                  <a:cubicBezTo>
                    <a:pt x="1608" y="346"/>
                    <a:pt x="1786" y="393"/>
                    <a:pt x="1941" y="477"/>
                  </a:cubicBezTo>
                  <a:cubicBezTo>
                    <a:pt x="1966" y="491"/>
                    <a:pt x="1994" y="498"/>
                    <a:pt x="2022" y="498"/>
                  </a:cubicBezTo>
                  <a:cubicBezTo>
                    <a:pt x="2084" y="498"/>
                    <a:pt x="2146" y="463"/>
                    <a:pt x="2179" y="405"/>
                  </a:cubicBezTo>
                  <a:cubicBezTo>
                    <a:pt x="2227" y="310"/>
                    <a:pt x="2191" y="215"/>
                    <a:pt x="2108" y="167"/>
                  </a:cubicBezTo>
                  <a:cubicBezTo>
                    <a:pt x="1893" y="60"/>
                    <a:pt x="1667" y="0"/>
                    <a:pt x="1429" y="0"/>
                  </a:cubicBezTo>
                  <a:close/>
                </a:path>
              </a:pathLst>
            </a:custGeom>
            <a:solidFill>
              <a:srgbClr val="0028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1" name="Google Shape;627;p30">
              <a:extLst>
                <a:ext uri="{FF2B5EF4-FFF2-40B4-BE49-F238E27FC236}">
                  <a16:creationId xmlns:a16="http://schemas.microsoft.com/office/drawing/2014/main" id="{31866F7A-3C48-E291-3AAA-59F751894161}"/>
                </a:ext>
              </a:extLst>
            </p:cNvPr>
            <p:cNvSpPr/>
            <p:nvPr/>
          </p:nvSpPr>
          <p:spPr>
            <a:xfrm>
              <a:off x="4961282" y="4400695"/>
              <a:ext cx="54616" cy="54998"/>
            </a:xfrm>
            <a:custGeom>
              <a:avLst/>
              <a:gdLst/>
              <a:ahLst/>
              <a:cxnLst/>
              <a:rect l="l" t="t" r="r" b="b"/>
              <a:pathLst>
                <a:path w="1716" h="1728" extrusionOk="0">
                  <a:moveTo>
                    <a:pt x="858" y="346"/>
                  </a:moveTo>
                  <a:cubicBezTo>
                    <a:pt x="1144" y="346"/>
                    <a:pt x="1382" y="584"/>
                    <a:pt x="1382" y="870"/>
                  </a:cubicBezTo>
                  <a:cubicBezTo>
                    <a:pt x="1382" y="1144"/>
                    <a:pt x="1144" y="1382"/>
                    <a:pt x="858" y="1382"/>
                  </a:cubicBezTo>
                  <a:cubicBezTo>
                    <a:pt x="572" y="1382"/>
                    <a:pt x="334" y="1144"/>
                    <a:pt x="334" y="870"/>
                  </a:cubicBezTo>
                  <a:cubicBezTo>
                    <a:pt x="358" y="584"/>
                    <a:pt x="572" y="346"/>
                    <a:pt x="858" y="346"/>
                  </a:cubicBezTo>
                  <a:close/>
                  <a:moveTo>
                    <a:pt x="858" y="1"/>
                  </a:moveTo>
                  <a:cubicBezTo>
                    <a:pt x="382" y="1"/>
                    <a:pt x="1" y="394"/>
                    <a:pt x="1" y="870"/>
                  </a:cubicBezTo>
                  <a:cubicBezTo>
                    <a:pt x="1" y="1346"/>
                    <a:pt x="382" y="1727"/>
                    <a:pt x="858" y="1727"/>
                  </a:cubicBezTo>
                  <a:cubicBezTo>
                    <a:pt x="1334" y="1727"/>
                    <a:pt x="1715" y="1346"/>
                    <a:pt x="1715" y="870"/>
                  </a:cubicBezTo>
                  <a:cubicBezTo>
                    <a:pt x="1715" y="394"/>
                    <a:pt x="1334" y="1"/>
                    <a:pt x="858" y="1"/>
                  </a:cubicBezTo>
                  <a:close/>
                </a:path>
              </a:pathLst>
            </a:custGeom>
            <a:solidFill>
              <a:srgbClr val="0028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2" name="Google Shape;628;p30">
              <a:extLst>
                <a:ext uri="{FF2B5EF4-FFF2-40B4-BE49-F238E27FC236}">
                  <a16:creationId xmlns:a16="http://schemas.microsoft.com/office/drawing/2014/main" id="{3BF8627B-79EE-D11C-37EF-8787C7AB1CF8}"/>
                </a:ext>
              </a:extLst>
            </p:cNvPr>
            <p:cNvSpPr/>
            <p:nvPr/>
          </p:nvSpPr>
          <p:spPr>
            <a:xfrm>
              <a:off x="5028374" y="4386691"/>
              <a:ext cx="71262" cy="70880"/>
            </a:xfrm>
            <a:custGeom>
              <a:avLst/>
              <a:gdLst/>
              <a:ahLst/>
              <a:cxnLst/>
              <a:rect l="l" t="t" r="r" b="b"/>
              <a:pathLst>
                <a:path w="2239" h="2227" extrusionOk="0">
                  <a:moveTo>
                    <a:pt x="1119" y="358"/>
                  </a:moveTo>
                  <a:cubicBezTo>
                    <a:pt x="1536" y="358"/>
                    <a:pt x="1893" y="691"/>
                    <a:pt x="1893" y="1131"/>
                  </a:cubicBezTo>
                  <a:cubicBezTo>
                    <a:pt x="1893" y="1548"/>
                    <a:pt x="1548" y="1905"/>
                    <a:pt x="1119" y="1905"/>
                  </a:cubicBezTo>
                  <a:cubicBezTo>
                    <a:pt x="703" y="1905"/>
                    <a:pt x="345" y="1560"/>
                    <a:pt x="345" y="1131"/>
                  </a:cubicBezTo>
                  <a:cubicBezTo>
                    <a:pt x="345" y="691"/>
                    <a:pt x="679" y="358"/>
                    <a:pt x="1119" y="358"/>
                  </a:cubicBezTo>
                  <a:close/>
                  <a:moveTo>
                    <a:pt x="1119" y="0"/>
                  </a:moveTo>
                  <a:cubicBezTo>
                    <a:pt x="512" y="0"/>
                    <a:pt x="0" y="500"/>
                    <a:pt x="0" y="1108"/>
                  </a:cubicBezTo>
                  <a:cubicBezTo>
                    <a:pt x="0" y="1739"/>
                    <a:pt x="512" y="2227"/>
                    <a:pt x="1119" y="2227"/>
                  </a:cubicBezTo>
                  <a:cubicBezTo>
                    <a:pt x="1727" y="2227"/>
                    <a:pt x="2239" y="1727"/>
                    <a:pt x="2239" y="1108"/>
                  </a:cubicBezTo>
                  <a:cubicBezTo>
                    <a:pt x="2239" y="500"/>
                    <a:pt x="1727" y="0"/>
                    <a:pt x="1119" y="0"/>
                  </a:cubicBezTo>
                  <a:close/>
                </a:path>
              </a:pathLst>
            </a:custGeom>
            <a:solidFill>
              <a:srgbClr val="0028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3" name="Google Shape;629;p30">
              <a:extLst>
                <a:ext uri="{FF2B5EF4-FFF2-40B4-BE49-F238E27FC236}">
                  <a16:creationId xmlns:a16="http://schemas.microsoft.com/office/drawing/2014/main" id="{63A9ADBD-363D-5D3D-E393-2B2C9BFD930B}"/>
                </a:ext>
              </a:extLst>
            </p:cNvPr>
            <p:cNvSpPr/>
            <p:nvPr/>
          </p:nvSpPr>
          <p:spPr>
            <a:xfrm>
              <a:off x="5004122" y="4468901"/>
              <a:ext cx="120149" cy="65596"/>
            </a:xfrm>
            <a:custGeom>
              <a:avLst/>
              <a:gdLst/>
              <a:ahLst/>
              <a:cxnLst/>
              <a:rect l="l" t="t" r="r" b="b"/>
              <a:pathLst>
                <a:path w="3775" h="2061" extrusionOk="0">
                  <a:moveTo>
                    <a:pt x="1881" y="346"/>
                  </a:moveTo>
                  <a:cubicBezTo>
                    <a:pt x="2667" y="346"/>
                    <a:pt x="3322" y="942"/>
                    <a:pt x="3393" y="1704"/>
                  </a:cubicBezTo>
                  <a:lnTo>
                    <a:pt x="357" y="1704"/>
                  </a:lnTo>
                  <a:cubicBezTo>
                    <a:pt x="453" y="942"/>
                    <a:pt x="1096" y="346"/>
                    <a:pt x="1881" y="346"/>
                  </a:cubicBezTo>
                  <a:close/>
                  <a:moveTo>
                    <a:pt x="1881" y="1"/>
                  </a:moveTo>
                  <a:cubicBezTo>
                    <a:pt x="834" y="1"/>
                    <a:pt x="0" y="846"/>
                    <a:pt x="0" y="1882"/>
                  </a:cubicBezTo>
                  <a:cubicBezTo>
                    <a:pt x="0" y="1966"/>
                    <a:pt x="84" y="2061"/>
                    <a:pt x="179" y="2061"/>
                  </a:cubicBezTo>
                  <a:lnTo>
                    <a:pt x="3596" y="2061"/>
                  </a:lnTo>
                  <a:cubicBezTo>
                    <a:pt x="3679" y="2061"/>
                    <a:pt x="3774" y="1977"/>
                    <a:pt x="3774" y="1882"/>
                  </a:cubicBezTo>
                  <a:cubicBezTo>
                    <a:pt x="3751" y="834"/>
                    <a:pt x="2905" y="1"/>
                    <a:pt x="1881" y="1"/>
                  </a:cubicBezTo>
                  <a:close/>
                </a:path>
              </a:pathLst>
            </a:custGeom>
            <a:solidFill>
              <a:srgbClr val="0028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4" name="Google Shape;630;p30">
              <a:extLst>
                <a:ext uri="{FF2B5EF4-FFF2-40B4-BE49-F238E27FC236}">
                  <a16:creationId xmlns:a16="http://schemas.microsoft.com/office/drawing/2014/main" id="{654FB2B6-1F81-9C9B-D0BE-AC0AAFBA8F4A}"/>
                </a:ext>
              </a:extLst>
            </p:cNvPr>
            <p:cNvSpPr/>
            <p:nvPr/>
          </p:nvSpPr>
          <p:spPr>
            <a:xfrm>
              <a:off x="4890434" y="4287389"/>
              <a:ext cx="345997" cy="346029"/>
            </a:xfrm>
            <a:custGeom>
              <a:avLst/>
              <a:gdLst/>
              <a:ahLst/>
              <a:cxnLst/>
              <a:rect l="l" t="t" r="r" b="b"/>
              <a:pathLst>
                <a:path w="10871" h="10872" extrusionOk="0">
                  <a:moveTo>
                    <a:pt x="5608" y="953"/>
                  </a:moveTo>
                  <a:cubicBezTo>
                    <a:pt x="7954" y="1049"/>
                    <a:pt x="9823" y="2918"/>
                    <a:pt x="9918" y="5252"/>
                  </a:cubicBezTo>
                  <a:lnTo>
                    <a:pt x="9502" y="5252"/>
                  </a:lnTo>
                  <a:cubicBezTo>
                    <a:pt x="9406" y="5252"/>
                    <a:pt x="9323" y="5335"/>
                    <a:pt x="9323" y="5442"/>
                  </a:cubicBezTo>
                  <a:cubicBezTo>
                    <a:pt x="9323" y="5525"/>
                    <a:pt x="9394" y="5621"/>
                    <a:pt x="9502" y="5621"/>
                  </a:cubicBezTo>
                  <a:lnTo>
                    <a:pt x="9918" y="5621"/>
                  </a:lnTo>
                  <a:cubicBezTo>
                    <a:pt x="9847" y="7954"/>
                    <a:pt x="7954" y="9824"/>
                    <a:pt x="5608" y="9919"/>
                  </a:cubicBezTo>
                  <a:lnTo>
                    <a:pt x="5608" y="9502"/>
                  </a:lnTo>
                  <a:cubicBezTo>
                    <a:pt x="5608" y="9407"/>
                    <a:pt x="5537" y="9323"/>
                    <a:pt x="5430" y="9323"/>
                  </a:cubicBezTo>
                  <a:cubicBezTo>
                    <a:pt x="5346" y="9323"/>
                    <a:pt x="5251" y="9395"/>
                    <a:pt x="5251" y="9502"/>
                  </a:cubicBezTo>
                  <a:lnTo>
                    <a:pt x="5251" y="9919"/>
                  </a:lnTo>
                  <a:cubicBezTo>
                    <a:pt x="2917" y="9824"/>
                    <a:pt x="1048" y="7954"/>
                    <a:pt x="953" y="5621"/>
                  </a:cubicBezTo>
                  <a:lnTo>
                    <a:pt x="1370" y="5621"/>
                  </a:lnTo>
                  <a:cubicBezTo>
                    <a:pt x="1465" y="5621"/>
                    <a:pt x="1548" y="5537"/>
                    <a:pt x="1548" y="5442"/>
                  </a:cubicBezTo>
                  <a:cubicBezTo>
                    <a:pt x="1548" y="5347"/>
                    <a:pt x="1477" y="5252"/>
                    <a:pt x="1370" y="5252"/>
                  </a:cubicBezTo>
                  <a:lnTo>
                    <a:pt x="953" y="5252"/>
                  </a:lnTo>
                  <a:cubicBezTo>
                    <a:pt x="1048" y="2918"/>
                    <a:pt x="2917" y="1049"/>
                    <a:pt x="5251" y="953"/>
                  </a:cubicBezTo>
                  <a:lnTo>
                    <a:pt x="5251" y="1370"/>
                  </a:lnTo>
                  <a:cubicBezTo>
                    <a:pt x="5251" y="1465"/>
                    <a:pt x="5334" y="1549"/>
                    <a:pt x="5430" y="1549"/>
                  </a:cubicBezTo>
                  <a:cubicBezTo>
                    <a:pt x="5525" y="1549"/>
                    <a:pt x="5608" y="1477"/>
                    <a:pt x="5608" y="1370"/>
                  </a:cubicBezTo>
                  <a:lnTo>
                    <a:pt x="5608" y="953"/>
                  </a:lnTo>
                  <a:close/>
                  <a:moveTo>
                    <a:pt x="5441" y="1"/>
                  </a:moveTo>
                  <a:cubicBezTo>
                    <a:pt x="5346" y="1"/>
                    <a:pt x="5263" y="84"/>
                    <a:pt x="5263" y="179"/>
                  </a:cubicBezTo>
                  <a:lnTo>
                    <a:pt x="5263" y="596"/>
                  </a:lnTo>
                  <a:cubicBezTo>
                    <a:pt x="2727" y="691"/>
                    <a:pt x="691" y="2727"/>
                    <a:pt x="596" y="5263"/>
                  </a:cubicBezTo>
                  <a:lnTo>
                    <a:pt x="179" y="5263"/>
                  </a:lnTo>
                  <a:cubicBezTo>
                    <a:pt x="96" y="5263"/>
                    <a:pt x="0" y="5335"/>
                    <a:pt x="0" y="5442"/>
                  </a:cubicBezTo>
                  <a:cubicBezTo>
                    <a:pt x="0" y="5525"/>
                    <a:pt x="84" y="5621"/>
                    <a:pt x="179" y="5621"/>
                  </a:cubicBezTo>
                  <a:lnTo>
                    <a:pt x="596" y="5621"/>
                  </a:lnTo>
                  <a:cubicBezTo>
                    <a:pt x="691" y="8145"/>
                    <a:pt x="2727" y="10181"/>
                    <a:pt x="5263" y="10276"/>
                  </a:cubicBezTo>
                  <a:lnTo>
                    <a:pt x="5263" y="10693"/>
                  </a:lnTo>
                  <a:cubicBezTo>
                    <a:pt x="5263" y="10776"/>
                    <a:pt x="5334" y="10871"/>
                    <a:pt x="5441" y="10871"/>
                  </a:cubicBezTo>
                  <a:cubicBezTo>
                    <a:pt x="5525" y="10871"/>
                    <a:pt x="5620" y="10800"/>
                    <a:pt x="5620" y="10693"/>
                  </a:cubicBezTo>
                  <a:lnTo>
                    <a:pt x="5620" y="10276"/>
                  </a:lnTo>
                  <a:cubicBezTo>
                    <a:pt x="8144" y="10181"/>
                    <a:pt x="10180" y="8145"/>
                    <a:pt x="10275" y="5621"/>
                  </a:cubicBezTo>
                  <a:lnTo>
                    <a:pt x="10692" y="5621"/>
                  </a:lnTo>
                  <a:cubicBezTo>
                    <a:pt x="10775" y="5621"/>
                    <a:pt x="10871" y="5537"/>
                    <a:pt x="10871" y="5442"/>
                  </a:cubicBezTo>
                  <a:cubicBezTo>
                    <a:pt x="10871" y="5347"/>
                    <a:pt x="10799" y="5263"/>
                    <a:pt x="10692" y="5263"/>
                  </a:cubicBezTo>
                  <a:lnTo>
                    <a:pt x="10275" y="5263"/>
                  </a:lnTo>
                  <a:cubicBezTo>
                    <a:pt x="10180" y="2727"/>
                    <a:pt x="8144" y="691"/>
                    <a:pt x="5620" y="596"/>
                  </a:cubicBezTo>
                  <a:lnTo>
                    <a:pt x="5620" y="179"/>
                  </a:lnTo>
                  <a:cubicBezTo>
                    <a:pt x="5620" y="96"/>
                    <a:pt x="5537" y="1"/>
                    <a:pt x="5441" y="1"/>
                  </a:cubicBezTo>
                  <a:close/>
                </a:path>
              </a:pathLst>
            </a:custGeom>
            <a:solidFill>
              <a:srgbClr val="0028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35" name="Google Shape;631;p30">
            <a:extLst>
              <a:ext uri="{FF2B5EF4-FFF2-40B4-BE49-F238E27FC236}">
                <a16:creationId xmlns:a16="http://schemas.microsoft.com/office/drawing/2014/main" id="{49649061-CC56-7272-5474-BB288A7E2E41}"/>
              </a:ext>
            </a:extLst>
          </p:cNvPr>
          <p:cNvGrpSpPr/>
          <p:nvPr/>
        </p:nvGrpSpPr>
        <p:grpSpPr>
          <a:xfrm>
            <a:off x="6553390" y="2480950"/>
            <a:ext cx="488638" cy="438246"/>
            <a:chOff x="5778676" y="3826972"/>
            <a:chExt cx="349052" cy="313055"/>
          </a:xfrm>
        </p:grpSpPr>
        <p:sp>
          <p:nvSpPr>
            <p:cNvPr id="36" name="Google Shape;632;p30">
              <a:extLst>
                <a:ext uri="{FF2B5EF4-FFF2-40B4-BE49-F238E27FC236}">
                  <a16:creationId xmlns:a16="http://schemas.microsoft.com/office/drawing/2014/main" id="{CB7DE795-7331-D9D2-6E86-16C598F0305F}"/>
                </a:ext>
              </a:extLst>
            </p:cNvPr>
            <p:cNvSpPr/>
            <p:nvPr/>
          </p:nvSpPr>
          <p:spPr>
            <a:xfrm>
              <a:off x="5923045" y="3890659"/>
              <a:ext cx="27690" cy="48155"/>
            </a:xfrm>
            <a:custGeom>
              <a:avLst/>
              <a:gdLst/>
              <a:ahLst/>
              <a:cxnLst/>
              <a:rect l="l" t="t" r="r" b="b"/>
              <a:pathLst>
                <a:path w="870" h="1513" extrusionOk="0">
                  <a:moveTo>
                    <a:pt x="406" y="286"/>
                  </a:moveTo>
                  <a:lnTo>
                    <a:pt x="406" y="560"/>
                  </a:lnTo>
                  <a:cubicBezTo>
                    <a:pt x="299" y="524"/>
                    <a:pt x="251" y="488"/>
                    <a:pt x="251" y="417"/>
                  </a:cubicBezTo>
                  <a:cubicBezTo>
                    <a:pt x="251" y="345"/>
                    <a:pt x="334" y="298"/>
                    <a:pt x="406" y="286"/>
                  </a:cubicBezTo>
                  <a:close/>
                  <a:moveTo>
                    <a:pt x="513" y="845"/>
                  </a:moveTo>
                  <a:cubicBezTo>
                    <a:pt x="632" y="893"/>
                    <a:pt x="644" y="953"/>
                    <a:pt x="644" y="1012"/>
                  </a:cubicBezTo>
                  <a:cubicBezTo>
                    <a:pt x="644" y="1119"/>
                    <a:pt x="584" y="1155"/>
                    <a:pt x="513" y="1179"/>
                  </a:cubicBezTo>
                  <a:lnTo>
                    <a:pt x="513" y="845"/>
                  </a:lnTo>
                  <a:close/>
                  <a:moveTo>
                    <a:pt x="465" y="0"/>
                  </a:moveTo>
                  <a:cubicBezTo>
                    <a:pt x="441" y="0"/>
                    <a:pt x="406" y="12"/>
                    <a:pt x="406" y="48"/>
                  </a:cubicBezTo>
                  <a:lnTo>
                    <a:pt x="406" y="83"/>
                  </a:lnTo>
                  <a:cubicBezTo>
                    <a:pt x="179" y="119"/>
                    <a:pt x="48" y="238"/>
                    <a:pt x="48" y="441"/>
                  </a:cubicBezTo>
                  <a:cubicBezTo>
                    <a:pt x="48" y="667"/>
                    <a:pt x="215" y="738"/>
                    <a:pt x="406" y="810"/>
                  </a:cubicBezTo>
                  <a:lnTo>
                    <a:pt x="406" y="1191"/>
                  </a:lnTo>
                  <a:cubicBezTo>
                    <a:pt x="299" y="1167"/>
                    <a:pt x="251" y="1143"/>
                    <a:pt x="168" y="1072"/>
                  </a:cubicBezTo>
                  <a:cubicBezTo>
                    <a:pt x="149" y="1058"/>
                    <a:pt x="132" y="1051"/>
                    <a:pt x="116" y="1051"/>
                  </a:cubicBezTo>
                  <a:cubicBezTo>
                    <a:pt x="92" y="1051"/>
                    <a:pt x="70" y="1067"/>
                    <a:pt x="48" y="1095"/>
                  </a:cubicBezTo>
                  <a:cubicBezTo>
                    <a:pt x="1" y="1155"/>
                    <a:pt x="1" y="1215"/>
                    <a:pt x="48" y="1262"/>
                  </a:cubicBezTo>
                  <a:cubicBezTo>
                    <a:pt x="120" y="1357"/>
                    <a:pt x="275" y="1417"/>
                    <a:pt x="406" y="1417"/>
                  </a:cubicBezTo>
                  <a:lnTo>
                    <a:pt x="406" y="1476"/>
                  </a:lnTo>
                  <a:cubicBezTo>
                    <a:pt x="406" y="1500"/>
                    <a:pt x="441" y="1512"/>
                    <a:pt x="465" y="1512"/>
                  </a:cubicBezTo>
                  <a:cubicBezTo>
                    <a:pt x="501" y="1512"/>
                    <a:pt x="525" y="1500"/>
                    <a:pt x="525" y="1476"/>
                  </a:cubicBezTo>
                  <a:lnTo>
                    <a:pt x="525" y="1417"/>
                  </a:lnTo>
                  <a:cubicBezTo>
                    <a:pt x="715" y="1381"/>
                    <a:pt x="870" y="1262"/>
                    <a:pt x="870" y="1024"/>
                  </a:cubicBezTo>
                  <a:cubicBezTo>
                    <a:pt x="870" y="774"/>
                    <a:pt x="739" y="679"/>
                    <a:pt x="525" y="607"/>
                  </a:cubicBezTo>
                  <a:lnTo>
                    <a:pt x="525" y="286"/>
                  </a:lnTo>
                  <a:cubicBezTo>
                    <a:pt x="572" y="286"/>
                    <a:pt x="596" y="298"/>
                    <a:pt x="656" y="322"/>
                  </a:cubicBezTo>
                  <a:cubicBezTo>
                    <a:pt x="682" y="335"/>
                    <a:pt x="713" y="352"/>
                    <a:pt x="745" y="352"/>
                  </a:cubicBezTo>
                  <a:cubicBezTo>
                    <a:pt x="770" y="352"/>
                    <a:pt x="796" y="341"/>
                    <a:pt x="822" y="310"/>
                  </a:cubicBezTo>
                  <a:cubicBezTo>
                    <a:pt x="858" y="262"/>
                    <a:pt x="870" y="202"/>
                    <a:pt x="810" y="155"/>
                  </a:cubicBezTo>
                  <a:cubicBezTo>
                    <a:pt x="739" y="107"/>
                    <a:pt x="620" y="83"/>
                    <a:pt x="525" y="83"/>
                  </a:cubicBezTo>
                  <a:lnTo>
                    <a:pt x="525" y="48"/>
                  </a:lnTo>
                  <a:cubicBezTo>
                    <a:pt x="525" y="12"/>
                    <a:pt x="501" y="0"/>
                    <a:pt x="465" y="0"/>
                  </a:cubicBezTo>
                  <a:close/>
                </a:path>
              </a:pathLst>
            </a:custGeom>
            <a:solidFill>
              <a:srgbClr val="0028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7" name="Google Shape;633;p30">
              <a:extLst>
                <a:ext uri="{FF2B5EF4-FFF2-40B4-BE49-F238E27FC236}">
                  <a16:creationId xmlns:a16="http://schemas.microsoft.com/office/drawing/2014/main" id="{393E5BA5-4C99-7313-05BA-E7BE722D672F}"/>
                </a:ext>
              </a:extLst>
            </p:cNvPr>
            <p:cNvSpPr/>
            <p:nvPr/>
          </p:nvSpPr>
          <p:spPr>
            <a:xfrm>
              <a:off x="5976866" y="3843268"/>
              <a:ext cx="80364" cy="80364"/>
            </a:xfrm>
            <a:custGeom>
              <a:avLst/>
              <a:gdLst/>
              <a:ahLst/>
              <a:cxnLst/>
              <a:rect l="l" t="t" r="r" b="b"/>
              <a:pathLst>
                <a:path w="2525" h="2525" extrusionOk="0">
                  <a:moveTo>
                    <a:pt x="1263" y="310"/>
                  </a:moveTo>
                  <a:cubicBezTo>
                    <a:pt x="1786" y="310"/>
                    <a:pt x="2215" y="739"/>
                    <a:pt x="2215" y="1263"/>
                  </a:cubicBezTo>
                  <a:cubicBezTo>
                    <a:pt x="2215" y="1787"/>
                    <a:pt x="1798" y="2215"/>
                    <a:pt x="1263" y="2215"/>
                  </a:cubicBezTo>
                  <a:cubicBezTo>
                    <a:pt x="739" y="2215"/>
                    <a:pt x="310" y="1787"/>
                    <a:pt x="310" y="1263"/>
                  </a:cubicBezTo>
                  <a:cubicBezTo>
                    <a:pt x="310" y="739"/>
                    <a:pt x="739" y="310"/>
                    <a:pt x="1263" y="310"/>
                  </a:cubicBezTo>
                  <a:close/>
                  <a:moveTo>
                    <a:pt x="1263" y="1"/>
                  </a:moveTo>
                  <a:cubicBezTo>
                    <a:pt x="560" y="1"/>
                    <a:pt x="1" y="560"/>
                    <a:pt x="1" y="1263"/>
                  </a:cubicBezTo>
                  <a:cubicBezTo>
                    <a:pt x="1" y="1965"/>
                    <a:pt x="560" y="2525"/>
                    <a:pt x="1263" y="2525"/>
                  </a:cubicBezTo>
                  <a:cubicBezTo>
                    <a:pt x="1965" y="2525"/>
                    <a:pt x="2525" y="1965"/>
                    <a:pt x="2525" y="1263"/>
                  </a:cubicBezTo>
                  <a:cubicBezTo>
                    <a:pt x="2525" y="560"/>
                    <a:pt x="1965" y="1"/>
                    <a:pt x="1263" y="1"/>
                  </a:cubicBezTo>
                  <a:close/>
                </a:path>
              </a:pathLst>
            </a:custGeom>
            <a:solidFill>
              <a:srgbClr val="0028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8" name="Google Shape;634;p30">
              <a:extLst>
                <a:ext uri="{FF2B5EF4-FFF2-40B4-BE49-F238E27FC236}">
                  <a16:creationId xmlns:a16="http://schemas.microsoft.com/office/drawing/2014/main" id="{3F64BEFA-77B8-A179-6231-D9B4A4F94C99}"/>
                </a:ext>
              </a:extLst>
            </p:cNvPr>
            <p:cNvSpPr/>
            <p:nvPr/>
          </p:nvSpPr>
          <p:spPr>
            <a:xfrm>
              <a:off x="5879473" y="3826972"/>
              <a:ext cx="193288" cy="144051"/>
            </a:xfrm>
            <a:custGeom>
              <a:avLst/>
              <a:gdLst/>
              <a:ahLst/>
              <a:cxnLst/>
              <a:rect l="l" t="t" r="r" b="b"/>
              <a:pathLst>
                <a:path w="6073" h="4526" extrusionOk="0">
                  <a:moveTo>
                    <a:pt x="1798" y="1775"/>
                  </a:moveTo>
                  <a:cubicBezTo>
                    <a:pt x="2132" y="1775"/>
                    <a:pt x="2430" y="1942"/>
                    <a:pt x="2596" y="2192"/>
                  </a:cubicBezTo>
                  <a:cubicBezTo>
                    <a:pt x="2620" y="2346"/>
                    <a:pt x="2680" y="2477"/>
                    <a:pt x="2739" y="2608"/>
                  </a:cubicBezTo>
                  <a:cubicBezTo>
                    <a:pt x="2739" y="2656"/>
                    <a:pt x="2751" y="2704"/>
                    <a:pt x="2751" y="2727"/>
                  </a:cubicBezTo>
                  <a:cubicBezTo>
                    <a:pt x="2751" y="3251"/>
                    <a:pt x="2322" y="3680"/>
                    <a:pt x="1798" y="3680"/>
                  </a:cubicBezTo>
                  <a:cubicBezTo>
                    <a:pt x="1287" y="3680"/>
                    <a:pt x="846" y="3251"/>
                    <a:pt x="846" y="2727"/>
                  </a:cubicBezTo>
                  <a:cubicBezTo>
                    <a:pt x="846" y="2203"/>
                    <a:pt x="1287" y="1775"/>
                    <a:pt x="1798" y="1775"/>
                  </a:cubicBezTo>
                  <a:close/>
                  <a:moveTo>
                    <a:pt x="1810" y="1251"/>
                  </a:moveTo>
                  <a:cubicBezTo>
                    <a:pt x="2072" y="1251"/>
                    <a:pt x="2334" y="1334"/>
                    <a:pt x="2560" y="1465"/>
                  </a:cubicBezTo>
                  <a:cubicBezTo>
                    <a:pt x="2549" y="1537"/>
                    <a:pt x="2549" y="1632"/>
                    <a:pt x="2537" y="1692"/>
                  </a:cubicBezTo>
                  <a:cubicBezTo>
                    <a:pt x="2322" y="1537"/>
                    <a:pt x="2072" y="1453"/>
                    <a:pt x="1787" y="1453"/>
                  </a:cubicBezTo>
                  <a:cubicBezTo>
                    <a:pt x="1084" y="1453"/>
                    <a:pt x="525" y="2013"/>
                    <a:pt x="525" y="2715"/>
                  </a:cubicBezTo>
                  <a:cubicBezTo>
                    <a:pt x="525" y="3418"/>
                    <a:pt x="1084" y="3978"/>
                    <a:pt x="1787" y="3978"/>
                  </a:cubicBezTo>
                  <a:cubicBezTo>
                    <a:pt x="2382" y="3978"/>
                    <a:pt x="2894" y="3561"/>
                    <a:pt x="3025" y="3001"/>
                  </a:cubicBezTo>
                  <a:lnTo>
                    <a:pt x="3192" y="3156"/>
                  </a:lnTo>
                  <a:cubicBezTo>
                    <a:pt x="3025" y="3775"/>
                    <a:pt x="2465" y="4204"/>
                    <a:pt x="1810" y="4204"/>
                  </a:cubicBezTo>
                  <a:cubicBezTo>
                    <a:pt x="1001" y="4204"/>
                    <a:pt x="334" y="3549"/>
                    <a:pt x="334" y="2727"/>
                  </a:cubicBezTo>
                  <a:cubicBezTo>
                    <a:pt x="334" y="1906"/>
                    <a:pt x="989" y="1251"/>
                    <a:pt x="1810" y="1251"/>
                  </a:cubicBezTo>
                  <a:close/>
                  <a:moveTo>
                    <a:pt x="4299" y="1"/>
                  </a:moveTo>
                  <a:cubicBezTo>
                    <a:pt x="3549" y="1"/>
                    <a:pt x="2894" y="501"/>
                    <a:pt x="2632" y="1168"/>
                  </a:cubicBezTo>
                  <a:cubicBezTo>
                    <a:pt x="2382" y="1037"/>
                    <a:pt x="2084" y="953"/>
                    <a:pt x="1787" y="953"/>
                  </a:cubicBezTo>
                  <a:cubicBezTo>
                    <a:pt x="810" y="953"/>
                    <a:pt x="1" y="1763"/>
                    <a:pt x="1" y="2739"/>
                  </a:cubicBezTo>
                  <a:cubicBezTo>
                    <a:pt x="1" y="3727"/>
                    <a:pt x="810" y="4525"/>
                    <a:pt x="1787" y="4525"/>
                  </a:cubicBezTo>
                  <a:cubicBezTo>
                    <a:pt x="2549" y="4525"/>
                    <a:pt x="3203" y="4049"/>
                    <a:pt x="3453" y="3370"/>
                  </a:cubicBezTo>
                  <a:cubicBezTo>
                    <a:pt x="3703" y="3501"/>
                    <a:pt x="3989" y="3573"/>
                    <a:pt x="4299" y="3573"/>
                  </a:cubicBezTo>
                  <a:cubicBezTo>
                    <a:pt x="4704" y="3573"/>
                    <a:pt x="5108" y="3442"/>
                    <a:pt x="5418" y="3192"/>
                  </a:cubicBezTo>
                  <a:cubicBezTo>
                    <a:pt x="5728" y="2942"/>
                    <a:pt x="5954" y="2596"/>
                    <a:pt x="6049" y="2203"/>
                  </a:cubicBezTo>
                  <a:cubicBezTo>
                    <a:pt x="6073" y="2108"/>
                    <a:pt x="6037" y="2013"/>
                    <a:pt x="5942" y="2001"/>
                  </a:cubicBezTo>
                  <a:cubicBezTo>
                    <a:pt x="5932" y="2000"/>
                    <a:pt x="5921" y="1999"/>
                    <a:pt x="5911" y="1999"/>
                  </a:cubicBezTo>
                  <a:cubicBezTo>
                    <a:pt x="5839" y="1999"/>
                    <a:pt x="5772" y="2037"/>
                    <a:pt x="5751" y="2120"/>
                  </a:cubicBezTo>
                  <a:cubicBezTo>
                    <a:pt x="5597" y="2787"/>
                    <a:pt x="5001" y="3251"/>
                    <a:pt x="4323" y="3251"/>
                  </a:cubicBezTo>
                  <a:cubicBezTo>
                    <a:pt x="3787" y="3251"/>
                    <a:pt x="3311" y="2965"/>
                    <a:pt x="3037" y="2501"/>
                  </a:cubicBezTo>
                  <a:cubicBezTo>
                    <a:pt x="3013" y="2358"/>
                    <a:pt x="2953" y="2203"/>
                    <a:pt x="2882" y="2084"/>
                  </a:cubicBezTo>
                  <a:cubicBezTo>
                    <a:pt x="2680" y="1180"/>
                    <a:pt x="3382" y="322"/>
                    <a:pt x="4311" y="322"/>
                  </a:cubicBezTo>
                  <a:cubicBezTo>
                    <a:pt x="4989" y="322"/>
                    <a:pt x="5585" y="775"/>
                    <a:pt x="5739" y="1453"/>
                  </a:cubicBezTo>
                  <a:cubicBezTo>
                    <a:pt x="5750" y="1528"/>
                    <a:pt x="5818" y="1574"/>
                    <a:pt x="5901" y="1574"/>
                  </a:cubicBezTo>
                  <a:cubicBezTo>
                    <a:pt x="5911" y="1574"/>
                    <a:pt x="5920" y="1574"/>
                    <a:pt x="5930" y="1572"/>
                  </a:cubicBezTo>
                  <a:cubicBezTo>
                    <a:pt x="6013" y="1549"/>
                    <a:pt x="6061" y="1465"/>
                    <a:pt x="6049" y="1370"/>
                  </a:cubicBezTo>
                  <a:cubicBezTo>
                    <a:pt x="5954" y="989"/>
                    <a:pt x="5739" y="644"/>
                    <a:pt x="5418" y="394"/>
                  </a:cubicBezTo>
                  <a:cubicBezTo>
                    <a:pt x="5108" y="144"/>
                    <a:pt x="4704" y="1"/>
                    <a:pt x="4299" y="1"/>
                  </a:cubicBezTo>
                  <a:close/>
                </a:path>
              </a:pathLst>
            </a:custGeom>
            <a:solidFill>
              <a:srgbClr val="0028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9" name="Google Shape;635;p30">
              <a:extLst>
                <a:ext uri="{FF2B5EF4-FFF2-40B4-BE49-F238E27FC236}">
                  <a16:creationId xmlns:a16="http://schemas.microsoft.com/office/drawing/2014/main" id="{CB825A3D-3B78-29C5-9090-EEA529341A25}"/>
                </a:ext>
              </a:extLst>
            </p:cNvPr>
            <p:cNvSpPr/>
            <p:nvPr/>
          </p:nvSpPr>
          <p:spPr>
            <a:xfrm>
              <a:off x="6003760" y="3859946"/>
              <a:ext cx="26958" cy="47773"/>
            </a:xfrm>
            <a:custGeom>
              <a:avLst/>
              <a:gdLst/>
              <a:ahLst/>
              <a:cxnLst/>
              <a:rect l="l" t="t" r="r" b="b"/>
              <a:pathLst>
                <a:path w="847" h="1501" extrusionOk="0">
                  <a:moveTo>
                    <a:pt x="382" y="298"/>
                  </a:moveTo>
                  <a:lnTo>
                    <a:pt x="382" y="572"/>
                  </a:lnTo>
                  <a:cubicBezTo>
                    <a:pt x="287" y="536"/>
                    <a:pt x="239" y="501"/>
                    <a:pt x="239" y="429"/>
                  </a:cubicBezTo>
                  <a:cubicBezTo>
                    <a:pt x="239" y="358"/>
                    <a:pt x="310" y="310"/>
                    <a:pt x="382" y="298"/>
                  </a:cubicBezTo>
                  <a:close/>
                  <a:moveTo>
                    <a:pt x="489" y="870"/>
                  </a:moveTo>
                  <a:cubicBezTo>
                    <a:pt x="608" y="917"/>
                    <a:pt x="620" y="977"/>
                    <a:pt x="620" y="1037"/>
                  </a:cubicBezTo>
                  <a:cubicBezTo>
                    <a:pt x="620" y="1132"/>
                    <a:pt x="560" y="1167"/>
                    <a:pt x="489" y="1203"/>
                  </a:cubicBezTo>
                  <a:lnTo>
                    <a:pt x="489" y="870"/>
                  </a:lnTo>
                  <a:close/>
                  <a:moveTo>
                    <a:pt x="441" y="1"/>
                  </a:moveTo>
                  <a:cubicBezTo>
                    <a:pt x="418" y="1"/>
                    <a:pt x="382" y="13"/>
                    <a:pt x="382" y="36"/>
                  </a:cubicBezTo>
                  <a:lnTo>
                    <a:pt x="382" y="84"/>
                  </a:lnTo>
                  <a:cubicBezTo>
                    <a:pt x="156" y="120"/>
                    <a:pt x="25" y="239"/>
                    <a:pt x="25" y="441"/>
                  </a:cubicBezTo>
                  <a:cubicBezTo>
                    <a:pt x="25" y="679"/>
                    <a:pt x="203" y="739"/>
                    <a:pt x="382" y="810"/>
                  </a:cubicBezTo>
                  <a:lnTo>
                    <a:pt x="382" y="1191"/>
                  </a:lnTo>
                  <a:cubicBezTo>
                    <a:pt x="275" y="1167"/>
                    <a:pt x="239" y="1132"/>
                    <a:pt x="144" y="1072"/>
                  </a:cubicBezTo>
                  <a:cubicBezTo>
                    <a:pt x="125" y="1059"/>
                    <a:pt x="108" y="1053"/>
                    <a:pt x="92" y="1053"/>
                  </a:cubicBezTo>
                  <a:cubicBezTo>
                    <a:pt x="37" y="1053"/>
                    <a:pt x="1" y="1121"/>
                    <a:pt x="1" y="1167"/>
                  </a:cubicBezTo>
                  <a:cubicBezTo>
                    <a:pt x="1" y="1203"/>
                    <a:pt x="13" y="1227"/>
                    <a:pt x="25" y="1251"/>
                  </a:cubicBezTo>
                  <a:cubicBezTo>
                    <a:pt x="96" y="1346"/>
                    <a:pt x="251" y="1394"/>
                    <a:pt x="382" y="1394"/>
                  </a:cubicBezTo>
                  <a:lnTo>
                    <a:pt x="382" y="1453"/>
                  </a:lnTo>
                  <a:cubicBezTo>
                    <a:pt x="382" y="1489"/>
                    <a:pt x="418" y="1501"/>
                    <a:pt x="441" y="1501"/>
                  </a:cubicBezTo>
                  <a:cubicBezTo>
                    <a:pt x="477" y="1501"/>
                    <a:pt x="501" y="1489"/>
                    <a:pt x="501" y="1453"/>
                  </a:cubicBezTo>
                  <a:lnTo>
                    <a:pt x="501" y="1394"/>
                  </a:lnTo>
                  <a:cubicBezTo>
                    <a:pt x="703" y="1370"/>
                    <a:pt x="846" y="1251"/>
                    <a:pt x="846" y="1013"/>
                  </a:cubicBezTo>
                  <a:cubicBezTo>
                    <a:pt x="846" y="786"/>
                    <a:pt x="691" y="691"/>
                    <a:pt x="501" y="620"/>
                  </a:cubicBezTo>
                  <a:lnTo>
                    <a:pt x="501" y="298"/>
                  </a:lnTo>
                  <a:cubicBezTo>
                    <a:pt x="584" y="298"/>
                    <a:pt x="608" y="310"/>
                    <a:pt x="680" y="358"/>
                  </a:cubicBezTo>
                  <a:cubicBezTo>
                    <a:pt x="694" y="362"/>
                    <a:pt x="709" y="364"/>
                    <a:pt x="723" y="364"/>
                  </a:cubicBezTo>
                  <a:cubicBezTo>
                    <a:pt x="754" y="364"/>
                    <a:pt x="782" y="351"/>
                    <a:pt x="799" y="310"/>
                  </a:cubicBezTo>
                  <a:cubicBezTo>
                    <a:pt x="834" y="263"/>
                    <a:pt x="846" y="203"/>
                    <a:pt x="787" y="155"/>
                  </a:cubicBezTo>
                  <a:cubicBezTo>
                    <a:pt x="715" y="96"/>
                    <a:pt x="596" y="84"/>
                    <a:pt x="501" y="84"/>
                  </a:cubicBezTo>
                  <a:lnTo>
                    <a:pt x="501" y="36"/>
                  </a:lnTo>
                  <a:cubicBezTo>
                    <a:pt x="501" y="13"/>
                    <a:pt x="477" y="1"/>
                    <a:pt x="441" y="1"/>
                  </a:cubicBezTo>
                  <a:close/>
                </a:path>
              </a:pathLst>
            </a:custGeom>
            <a:solidFill>
              <a:srgbClr val="0028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0" name="Google Shape;636;p30">
              <a:extLst>
                <a:ext uri="{FF2B5EF4-FFF2-40B4-BE49-F238E27FC236}">
                  <a16:creationId xmlns:a16="http://schemas.microsoft.com/office/drawing/2014/main" id="{D6F0E20C-B602-5097-9428-A3FD28A08020}"/>
                </a:ext>
              </a:extLst>
            </p:cNvPr>
            <p:cNvSpPr/>
            <p:nvPr/>
          </p:nvSpPr>
          <p:spPr>
            <a:xfrm>
              <a:off x="5778676" y="3939865"/>
              <a:ext cx="349052" cy="200163"/>
            </a:xfrm>
            <a:custGeom>
              <a:avLst/>
              <a:gdLst/>
              <a:ahLst/>
              <a:cxnLst/>
              <a:rect l="l" t="t" r="r" b="b"/>
              <a:pathLst>
                <a:path w="10967" h="6289" extrusionOk="0">
                  <a:moveTo>
                    <a:pt x="3483" y="1855"/>
                  </a:moveTo>
                  <a:cubicBezTo>
                    <a:pt x="3500" y="1855"/>
                    <a:pt x="3513" y="1868"/>
                    <a:pt x="3513" y="1895"/>
                  </a:cubicBezTo>
                  <a:cubicBezTo>
                    <a:pt x="3584" y="2074"/>
                    <a:pt x="4573" y="4693"/>
                    <a:pt x="4620" y="4776"/>
                  </a:cubicBezTo>
                  <a:cubicBezTo>
                    <a:pt x="4632" y="4788"/>
                    <a:pt x="4620" y="4824"/>
                    <a:pt x="4584" y="4824"/>
                  </a:cubicBezTo>
                  <a:lnTo>
                    <a:pt x="3882" y="5086"/>
                  </a:lnTo>
                  <a:cubicBezTo>
                    <a:pt x="3846" y="4955"/>
                    <a:pt x="2846" y="2300"/>
                    <a:pt x="2775" y="2133"/>
                  </a:cubicBezTo>
                  <a:lnTo>
                    <a:pt x="3465" y="1859"/>
                  </a:lnTo>
                  <a:cubicBezTo>
                    <a:pt x="3471" y="1856"/>
                    <a:pt x="3477" y="1855"/>
                    <a:pt x="3483" y="1855"/>
                  </a:cubicBezTo>
                  <a:close/>
                  <a:moveTo>
                    <a:pt x="2477" y="2228"/>
                  </a:moveTo>
                  <a:lnTo>
                    <a:pt x="3584" y="5193"/>
                  </a:lnTo>
                  <a:cubicBezTo>
                    <a:pt x="3072" y="5407"/>
                    <a:pt x="1739" y="5907"/>
                    <a:pt x="1513" y="6003"/>
                  </a:cubicBezTo>
                  <a:cubicBezTo>
                    <a:pt x="1507" y="6005"/>
                    <a:pt x="1500" y="6007"/>
                    <a:pt x="1493" y="6007"/>
                  </a:cubicBezTo>
                  <a:cubicBezTo>
                    <a:pt x="1468" y="6007"/>
                    <a:pt x="1438" y="5991"/>
                    <a:pt x="1429" y="5955"/>
                  </a:cubicBezTo>
                  <a:lnTo>
                    <a:pt x="358" y="3109"/>
                  </a:lnTo>
                  <a:cubicBezTo>
                    <a:pt x="346" y="3086"/>
                    <a:pt x="358" y="3038"/>
                    <a:pt x="405" y="3026"/>
                  </a:cubicBezTo>
                  <a:cubicBezTo>
                    <a:pt x="1072" y="2764"/>
                    <a:pt x="2013" y="2407"/>
                    <a:pt x="2477" y="2228"/>
                  </a:cubicBezTo>
                  <a:close/>
                  <a:moveTo>
                    <a:pt x="10060" y="0"/>
                  </a:moveTo>
                  <a:cubicBezTo>
                    <a:pt x="9818" y="0"/>
                    <a:pt x="9583" y="125"/>
                    <a:pt x="9407" y="288"/>
                  </a:cubicBezTo>
                  <a:lnTo>
                    <a:pt x="7728" y="1681"/>
                  </a:lnTo>
                  <a:cubicBezTo>
                    <a:pt x="7632" y="1478"/>
                    <a:pt x="7430" y="1264"/>
                    <a:pt x="7061" y="1264"/>
                  </a:cubicBezTo>
                  <a:cubicBezTo>
                    <a:pt x="6668" y="1264"/>
                    <a:pt x="6361" y="1262"/>
                    <a:pt x="6115" y="1262"/>
                  </a:cubicBezTo>
                  <a:cubicBezTo>
                    <a:pt x="5377" y="1262"/>
                    <a:pt x="5192" y="1276"/>
                    <a:pt x="4906" y="1383"/>
                  </a:cubicBezTo>
                  <a:lnTo>
                    <a:pt x="3834" y="1835"/>
                  </a:lnTo>
                  <a:lnTo>
                    <a:pt x="3822" y="1788"/>
                  </a:lnTo>
                  <a:cubicBezTo>
                    <a:pt x="3766" y="1647"/>
                    <a:pt x="3637" y="1551"/>
                    <a:pt x="3491" y="1551"/>
                  </a:cubicBezTo>
                  <a:cubicBezTo>
                    <a:pt x="3451" y="1551"/>
                    <a:pt x="3411" y="1558"/>
                    <a:pt x="3370" y="1574"/>
                  </a:cubicBezTo>
                  <a:lnTo>
                    <a:pt x="2560" y="1871"/>
                  </a:lnTo>
                  <a:cubicBezTo>
                    <a:pt x="2203" y="2014"/>
                    <a:pt x="1084" y="2431"/>
                    <a:pt x="298" y="2728"/>
                  </a:cubicBezTo>
                  <a:cubicBezTo>
                    <a:pt x="108" y="2800"/>
                    <a:pt x="1" y="3026"/>
                    <a:pt x="72" y="3217"/>
                  </a:cubicBezTo>
                  <a:lnTo>
                    <a:pt x="1144" y="6038"/>
                  </a:lnTo>
                  <a:cubicBezTo>
                    <a:pt x="1199" y="6196"/>
                    <a:pt x="1348" y="6288"/>
                    <a:pt x="1501" y="6288"/>
                  </a:cubicBezTo>
                  <a:cubicBezTo>
                    <a:pt x="1545" y="6288"/>
                    <a:pt x="1589" y="6281"/>
                    <a:pt x="1632" y="6265"/>
                  </a:cubicBezTo>
                  <a:cubicBezTo>
                    <a:pt x="1870" y="6181"/>
                    <a:pt x="3501" y="5562"/>
                    <a:pt x="3858" y="5431"/>
                  </a:cubicBezTo>
                  <a:lnTo>
                    <a:pt x="4704" y="5122"/>
                  </a:lnTo>
                  <a:cubicBezTo>
                    <a:pt x="4882" y="5050"/>
                    <a:pt x="4989" y="4848"/>
                    <a:pt x="4918" y="4657"/>
                  </a:cubicBezTo>
                  <a:lnTo>
                    <a:pt x="4894" y="4622"/>
                  </a:lnTo>
                  <a:cubicBezTo>
                    <a:pt x="5454" y="4383"/>
                    <a:pt x="5466" y="4360"/>
                    <a:pt x="6049" y="4360"/>
                  </a:cubicBezTo>
                  <a:cubicBezTo>
                    <a:pt x="6132" y="4360"/>
                    <a:pt x="6204" y="4288"/>
                    <a:pt x="6204" y="4193"/>
                  </a:cubicBezTo>
                  <a:cubicBezTo>
                    <a:pt x="6204" y="4110"/>
                    <a:pt x="6132" y="4026"/>
                    <a:pt x="6049" y="4026"/>
                  </a:cubicBezTo>
                  <a:cubicBezTo>
                    <a:pt x="5418" y="4026"/>
                    <a:pt x="5358" y="4074"/>
                    <a:pt x="4799" y="4312"/>
                  </a:cubicBezTo>
                  <a:lnTo>
                    <a:pt x="3965" y="2097"/>
                  </a:lnTo>
                  <a:lnTo>
                    <a:pt x="5037" y="1645"/>
                  </a:lnTo>
                  <a:cubicBezTo>
                    <a:pt x="5251" y="1571"/>
                    <a:pt x="5403" y="1559"/>
                    <a:pt x="5989" y="1559"/>
                  </a:cubicBezTo>
                  <a:cubicBezTo>
                    <a:pt x="6250" y="1559"/>
                    <a:pt x="6597" y="1562"/>
                    <a:pt x="7073" y="1562"/>
                  </a:cubicBezTo>
                  <a:cubicBezTo>
                    <a:pt x="7240" y="1562"/>
                    <a:pt x="7359" y="1621"/>
                    <a:pt x="7430" y="1740"/>
                  </a:cubicBezTo>
                  <a:cubicBezTo>
                    <a:pt x="7478" y="1835"/>
                    <a:pt x="7490" y="1919"/>
                    <a:pt x="7502" y="1931"/>
                  </a:cubicBezTo>
                  <a:cubicBezTo>
                    <a:pt x="7502" y="1990"/>
                    <a:pt x="7454" y="2276"/>
                    <a:pt x="7180" y="2336"/>
                  </a:cubicBezTo>
                  <a:cubicBezTo>
                    <a:pt x="6740" y="2407"/>
                    <a:pt x="5823" y="2538"/>
                    <a:pt x="5811" y="2538"/>
                  </a:cubicBezTo>
                  <a:cubicBezTo>
                    <a:pt x="5716" y="2562"/>
                    <a:pt x="5656" y="2633"/>
                    <a:pt x="5668" y="2728"/>
                  </a:cubicBezTo>
                  <a:cubicBezTo>
                    <a:pt x="5692" y="2800"/>
                    <a:pt x="5751" y="2859"/>
                    <a:pt x="5823" y="2859"/>
                  </a:cubicBezTo>
                  <a:lnTo>
                    <a:pt x="5847" y="2859"/>
                  </a:lnTo>
                  <a:cubicBezTo>
                    <a:pt x="5870" y="2859"/>
                    <a:pt x="6787" y="2728"/>
                    <a:pt x="7240" y="2645"/>
                  </a:cubicBezTo>
                  <a:cubicBezTo>
                    <a:pt x="7632" y="2574"/>
                    <a:pt x="7787" y="2240"/>
                    <a:pt x="7811" y="2026"/>
                  </a:cubicBezTo>
                  <a:lnTo>
                    <a:pt x="9633" y="514"/>
                  </a:lnTo>
                  <a:cubicBezTo>
                    <a:pt x="9747" y="415"/>
                    <a:pt x="9895" y="311"/>
                    <a:pt x="10058" y="311"/>
                  </a:cubicBezTo>
                  <a:cubicBezTo>
                    <a:pt x="10151" y="311"/>
                    <a:pt x="10248" y="344"/>
                    <a:pt x="10347" y="431"/>
                  </a:cubicBezTo>
                  <a:cubicBezTo>
                    <a:pt x="10645" y="728"/>
                    <a:pt x="10371" y="1073"/>
                    <a:pt x="10299" y="1145"/>
                  </a:cubicBezTo>
                  <a:cubicBezTo>
                    <a:pt x="10228" y="1216"/>
                    <a:pt x="8013" y="3609"/>
                    <a:pt x="8013" y="3609"/>
                  </a:cubicBezTo>
                  <a:cubicBezTo>
                    <a:pt x="7680" y="3990"/>
                    <a:pt x="7251" y="4050"/>
                    <a:pt x="7073" y="4062"/>
                  </a:cubicBezTo>
                  <a:lnTo>
                    <a:pt x="6787" y="4062"/>
                  </a:lnTo>
                  <a:cubicBezTo>
                    <a:pt x="6704" y="4062"/>
                    <a:pt x="6620" y="4133"/>
                    <a:pt x="6620" y="4229"/>
                  </a:cubicBezTo>
                  <a:cubicBezTo>
                    <a:pt x="6620" y="4312"/>
                    <a:pt x="6704" y="4383"/>
                    <a:pt x="6787" y="4383"/>
                  </a:cubicBezTo>
                  <a:lnTo>
                    <a:pt x="7097" y="4383"/>
                  </a:lnTo>
                  <a:cubicBezTo>
                    <a:pt x="7311" y="4371"/>
                    <a:pt x="7859" y="4300"/>
                    <a:pt x="8264" y="3836"/>
                  </a:cubicBezTo>
                  <a:lnTo>
                    <a:pt x="10550" y="1371"/>
                  </a:lnTo>
                  <a:cubicBezTo>
                    <a:pt x="10728" y="1121"/>
                    <a:pt x="10966" y="621"/>
                    <a:pt x="10550" y="204"/>
                  </a:cubicBezTo>
                  <a:cubicBezTo>
                    <a:pt x="10395" y="59"/>
                    <a:pt x="10226" y="0"/>
                    <a:pt x="10060" y="0"/>
                  </a:cubicBezTo>
                  <a:close/>
                </a:path>
              </a:pathLst>
            </a:custGeom>
            <a:solidFill>
              <a:srgbClr val="0028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41" name="Google Shape;637;p30">
            <a:extLst>
              <a:ext uri="{FF2B5EF4-FFF2-40B4-BE49-F238E27FC236}">
                <a16:creationId xmlns:a16="http://schemas.microsoft.com/office/drawing/2014/main" id="{8D5765B1-53CC-4F61-11C7-C0977FB866F6}"/>
              </a:ext>
            </a:extLst>
          </p:cNvPr>
          <p:cNvGrpSpPr/>
          <p:nvPr/>
        </p:nvGrpSpPr>
        <p:grpSpPr>
          <a:xfrm>
            <a:off x="5154785" y="2454496"/>
            <a:ext cx="483826" cy="491133"/>
            <a:chOff x="4874902" y="3808799"/>
            <a:chExt cx="345615" cy="350835"/>
          </a:xfrm>
        </p:grpSpPr>
        <p:sp>
          <p:nvSpPr>
            <p:cNvPr id="42" name="Google Shape;638;p30">
              <a:extLst>
                <a:ext uri="{FF2B5EF4-FFF2-40B4-BE49-F238E27FC236}">
                  <a16:creationId xmlns:a16="http://schemas.microsoft.com/office/drawing/2014/main" id="{5F52FA2D-CD56-0E29-335F-F44133F21064}"/>
                </a:ext>
              </a:extLst>
            </p:cNvPr>
            <p:cNvSpPr/>
            <p:nvPr/>
          </p:nvSpPr>
          <p:spPr>
            <a:xfrm>
              <a:off x="4874902" y="3808799"/>
              <a:ext cx="345615" cy="350835"/>
            </a:xfrm>
            <a:custGeom>
              <a:avLst/>
              <a:gdLst/>
              <a:ahLst/>
              <a:cxnLst/>
              <a:rect l="l" t="t" r="r" b="b"/>
              <a:pathLst>
                <a:path w="10859" h="11023" extrusionOk="0">
                  <a:moveTo>
                    <a:pt x="6632" y="274"/>
                  </a:moveTo>
                  <a:cubicBezTo>
                    <a:pt x="6858" y="274"/>
                    <a:pt x="7037" y="453"/>
                    <a:pt x="7037" y="679"/>
                  </a:cubicBezTo>
                  <a:cubicBezTo>
                    <a:pt x="7037" y="905"/>
                    <a:pt x="6858" y="1084"/>
                    <a:pt x="6632" y="1084"/>
                  </a:cubicBezTo>
                  <a:lnTo>
                    <a:pt x="4906" y="1084"/>
                  </a:lnTo>
                  <a:cubicBezTo>
                    <a:pt x="4691" y="1084"/>
                    <a:pt x="4513" y="905"/>
                    <a:pt x="4513" y="679"/>
                  </a:cubicBezTo>
                  <a:cubicBezTo>
                    <a:pt x="4513" y="453"/>
                    <a:pt x="4691" y="274"/>
                    <a:pt x="4906" y="274"/>
                  </a:cubicBezTo>
                  <a:close/>
                  <a:moveTo>
                    <a:pt x="5965" y="1405"/>
                  </a:moveTo>
                  <a:lnTo>
                    <a:pt x="5965" y="1965"/>
                  </a:lnTo>
                  <a:lnTo>
                    <a:pt x="5572" y="1965"/>
                  </a:lnTo>
                  <a:lnTo>
                    <a:pt x="5572" y="1405"/>
                  </a:lnTo>
                  <a:close/>
                  <a:moveTo>
                    <a:pt x="5790" y="2285"/>
                  </a:moveTo>
                  <a:cubicBezTo>
                    <a:pt x="7012" y="2285"/>
                    <a:pt x="8209" y="2830"/>
                    <a:pt x="9037" y="3834"/>
                  </a:cubicBezTo>
                  <a:cubicBezTo>
                    <a:pt x="10513" y="5632"/>
                    <a:pt x="10228" y="8287"/>
                    <a:pt x="8430" y="9763"/>
                  </a:cubicBezTo>
                  <a:cubicBezTo>
                    <a:pt x="7647" y="10392"/>
                    <a:pt x="6705" y="10700"/>
                    <a:pt x="5771" y="10700"/>
                  </a:cubicBezTo>
                  <a:cubicBezTo>
                    <a:pt x="4545" y="10700"/>
                    <a:pt x="3331" y="10171"/>
                    <a:pt x="2500" y="9144"/>
                  </a:cubicBezTo>
                  <a:cubicBezTo>
                    <a:pt x="405" y="6573"/>
                    <a:pt x="2000" y="2715"/>
                    <a:pt x="5239" y="2322"/>
                  </a:cubicBezTo>
                  <a:cubicBezTo>
                    <a:pt x="5422" y="2297"/>
                    <a:pt x="5606" y="2285"/>
                    <a:pt x="5790" y="2285"/>
                  </a:cubicBezTo>
                  <a:close/>
                  <a:moveTo>
                    <a:pt x="4917" y="0"/>
                  </a:moveTo>
                  <a:cubicBezTo>
                    <a:pt x="4513" y="0"/>
                    <a:pt x="4203" y="322"/>
                    <a:pt x="4203" y="715"/>
                  </a:cubicBezTo>
                  <a:cubicBezTo>
                    <a:pt x="4203" y="1108"/>
                    <a:pt x="4525" y="1429"/>
                    <a:pt x="4917" y="1429"/>
                  </a:cubicBezTo>
                  <a:lnTo>
                    <a:pt x="5251" y="1429"/>
                  </a:lnTo>
                  <a:lnTo>
                    <a:pt x="5251" y="1989"/>
                  </a:lnTo>
                  <a:cubicBezTo>
                    <a:pt x="1727" y="2393"/>
                    <a:pt x="0" y="6573"/>
                    <a:pt x="2262" y="9359"/>
                  </a:cubicBezTo>
                  <a:cubicBezTo>
                    <a:pt x="3161" y="10454"/>
                    <a:pt x="4471" y="11023"/>
                    <a:pt x="5790" y="11023"/>
                  </a:cubicBezTo>
                  <a:cubicBezTo>
                    <a:pt x="6795" y="11023"/>
                    <a:pt x="7805" y="10693"/>
                    <a:pt x="8644" y="10013"/>
                  </a:cubicBezTo>
                  <a:cubicBezTo>
                    <a:pt x="10585" y="8430"/>
                    <a:pt x="10859" y="5561"/>
                    <a:pt x="9287" y="3632"/>
                  </a:cubicBezTo>
                  <a:cubicBezTo>
                    <a:pt x="8513" y="2679"/>
                    <a:pt x="7430" y="2120"/>
                    <a:pt x="6299" y="1989"/>
                  </a:cubicBezTo>
                  <a:lnTo>
                    <a:pt x="6299" y="1429"/>
                  </a:lnTo>
                  <a:lnTo>
                    <a:pt x="6644" y="1429"/>
                  </a:lnTo>
                  <a:cubicBezTo>
                    <a:pt x="7037" y="1429"/>
                    <a:pt x="7358" y="1096"/>
                    <a:pt x="7358" y="715"/>
                  </a:cubicBezTo>
                  <a:cubicBezTo>
                    <a:pt x="7358" y="310"/>
                    <a:pt x="7025" y="0"/>
                    <a:pt x="6644" y="0"/>
                  </a:cubicBezTo>
                  <a:close/>
                </a:path>
              </a:pathLst>
            </a:custGeom>
            <a:solidFill>
              <a:srgbClr val="0028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3" name="Google Shape;639;p30">
              <a:extLst>
                <a:ext uri="{FF2B5EF4-FFF2-40B4-BE49-F238E27FC236}">
                  <a16:creationId xmlns:a16="http://schemas.microsoft.com/office/drawing/2014/main" id="{05AB177F-03FC-3B55-DFCF-F4743E5CD176}"/>
                </a:ext>
              </a:extLst>
            </p:cNvPr>
            <p:cNvSpPr/>
            <p:nvPr/>
          </p:nvSpPr>
          <p:spPr>
            <a:xfrm>
              <a:off x="4939321" y="4009630"/>
              <a:ext cx="145929" cy="123618"/>
            </a:xfrm>
            <a:custGeom>
              <a:avLst/>
              <a:gdLst/>
              <a:ahLst/>
              <a:cxnLst/>
              <a:rect l="l" t="t" r="r" b="b"/>
              <a:pathLst>
                <a:path w="4585" h="3884" extrusionOk="0">
                  <a:moveTo>
                    <a:pt x="203" y="1"/>
                  </a:moveTo>
                  <a:cubicBezTo>
                    <a:pt x="119" y="1"/>
                    <a:pt x="48" y="72"/>
                    <a:pt x="48" y="155"/>
                  </a:cubicBezTo>
                  <a:cubicBezTo>
                    <a:pt x="48" y="203"/>
                    <a:pt x="0" y="965"/>
                    <a:pt x="429" y="1810"/>
                  </a:cubicBezTo>
                  <a:cubicBezTo>
                    <a:pt x="691" y="2334"/>
                    <a:pt x="1072" y="2799"/>
                    <a:pt x="1548" y="3156"/>
                  </a:cubicBezTo>
                  <a:cubicBezTo>
                    <a:pt x="2212" y="3644"/>
                    <a:pt x="2997" y="3883"/>
                    <a:pt x="3771" y="3883"/>
                  </a:cubicBezTo>
                  <a:cubicBezTo>
                    <a:pt x="3996" y="3883"/>
                    <a:pt x="4221" y="3863"/>
                    <a:pt x="4441" y="3823"/>
                  </a:cubicBezTo>
                  <a:cubicBezTo>
                    <a:pt x="4525" y="3811"/>
                    <a:pt x="4584" y="3715"/>
                    <a:pt x="4572" y="3632"/>
                  </a:cubicBezTo>
                  <a:cubicBezTo>
                    <a:pt x="4540" y="3545"/>
                    <a:pt x="4477" y="3488"/>
                    <a:pt x="4394" y="3488"/>
                  </a:cubicBezTo>
                  <a:cubicBezTo>
                    <a:pt x="4386" y="3488"/>
                    <a:pt x="4378" y="3488"/>
                    <a:pt x="4370" y="3489"/>
                  </a:cubicBezTo>
                  <a:cubicBezTo>
                    <a:pt x="4161" y="3528"/>
                    <a:pt x="3950" y="3547"/>
                    <a:pt x="3739" y="3547"/>
                  </a:cubicBezTo>
                  <a:cubicBezTo>
                    <a:pt x="3035" y="3547"/>
                    <a:pt x="2334" y="3331"/>
                    <a:pt x="1739" y="2882"/>
                  </a:cubicBezTo>
                  <a:cubicBezTo>
                    <a:pt x="286" y="1810"/>
                    <a:pt x="369" y="155"/>
                    <a:pt x="369" y="155"/>
                  </a:cubicBezTo>
                  <a:cubicBezTo>
                    <a:pt x="369" y="72"/>
                    <a:pt x="298" y="1"/>
                    <a:pt x="203" y="1"/>
                  </a:cubicBezTo>
                  <a:close/>
                </a:path>
              </a:pathLst>
            </a:custGeom>
            <a:solidFill>
              <a:srgbClr val="0028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4" name="Google Shape;640;p30">
              <a:extLst>
                <a:ext uri="{FF2B5EF4-FFF2-40B4-BE49-F238E27FC236}">
                  <a16:creationId xmlns:a16="http://schemas.microsoft.com/office/drawing/2014/main" id="{030AC08C-D7E2-C9EE-8306-0D97A32A9C87}"/>
                </a:ext>
              </a:extLst>
            </p:cNvPr>
            <p:cNvSpPr/>
            <p:nvPr/>
          </p:nvSpPr>
          <p:spPr>
            <a:xfrm>
              <a:off x="4942344" y="3897629"/>
              <a:ext cx="205033" cy="101816"/>
            </a:xfrm>
            <a:custGeom>
              <a:avLst/>
              <a:gdLst/>
              <a:ahLst/>
              <a:cxnLst/>
              <a:rect l="l" t="t" r="r" b="b"/>
              <a:pathLst>
                <a:path w="6442" h="3199" extrusionOk="0">
                  <a:moveTo>
                    <a:pt x="3666" y="0"/>
                  </a:moveTo>
                  <a:cubicBezTo>
                    <a:pt x="1972" y="0"/>
                    <a:pt x="363" y="1175"/>
                    <a:pt x="24" y="3008"/>
                  </a:cubicBezTo>
                  <a:cubicBezTo>
                    <a:pt x="0" y="3115"/>
                    <a:pt x="72" y="3198"/>
                    <a:pt x="179" y="3198"/>
                  </a:cubicBezTo>
                  <a:cubicBezTo>
                    <a:pt x="251" y="3198"/>
                    <a:pt x="322" y="3139"/>
                    <a:pt x="334" y="3067"/>
                  </a:cubicBezTo>
                  <a:cubicBezTo>
                    <a:pt x="656" y="1384"/>
                    <a:pt x="2127" y="318"/>
                    <a:pt x="3670" y="318"/>
                  </a:cubicBezTo>
                  <a:cubicBezTo>
                    <a:pt x="4353" y="318"/>
                    <a:pt x="5050" y="527"/>
                    <a:pt x="5668" y="984"/>
                  </a:cubicBezTo>
                  <a:cubicBezTo>
                    <a:pt x="5846" y="1115"/>
                    <a:pt x="5989" y="1257"/>
                    <a:pt x="6144" y="1412"/>
                  </a:cubicBezTo>
                  <a:cubicBezTo>
                    <a:pt x="6180" y="1448"/>
                    <a:pt x="6228" y="1471"/>
                    <a:pt x="6274" y="1471"/>
                  </a:cubicBezTo>
                  <a:cubicBezTo>
                    <a:pt x="6305" y="1471"/>
                    <a:pt x="6334" y="1460"/>
                    <a:pt x="6358" y="1436"/>
                  </a:cubicBezTo>
                  <a:cubicBezTo>
                    <a:pt x="6430" y="1377"/>
                    <a:pt x="6442" y="1269"/>
                    <a:pt x="6382" y="1210"/>
                  </a:cubicBezTo>
                  <a:cubicBezTo>
                    <a:pt x="6216" y="1031"/>
                    <a:pt x="6049" y="876"/>
                    <a:pt x="5858" y="734"/>
                  </a:cubicBezTo>
                  <a:cubicBezTo>
                    <a:pt x="5179" y="230"/>
                    <a:pt x="4414" y="0"/>
                    <a:pt x="3666" y="0"/>
                  </a:cubicBezTo>
                  <a:close/>
                </a:path>
              </a:pathLst>
            </a:custGeom>
            <a:solidFill>
              <a:srgbClr val="0028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5" name="Google Shape;641;p30">
              <a:extLst>
                <a:ext uri="{FF2B5EF4-FFF2-40B4-BE49-F238E27FC236}">
                  <a16:creationId xmlns:a16="http://schemas.microsoft.com/office/drawing/2014/main" id="{427F752B-A71B-39A4-1B2D-92C9EE48FD9F}"/>
                </a:ext>
              </a:extLst>
            </p:cNvPr>
            <p:cNvSpPr/>
            <p:nvPr/>
          </p:nvSpPr>
          <p:spPr>
            <a:xfrm>
              <a:off x="5092729" y="3950240"/>
              <a:ext cx="84597" cy="175465"/>
            </a:xfrm>
            <a:custGeom>
              <a:avLst/>
              <a:gdLst/>
              <a:ahLst/>
              <a:cxnLst/>
              <a:rect l="l" t="t" r="r" b="b"/>
              <a:pathLst>
                <a:path w="2658" h="5513" extrusionOk="0">
                  <a:moveTo>
                    <a:pt x="1939" y="0"/>
                  </a:moveTo>
                  <a:cubicBezTo>
                    <a:pt x="1907" y="0"/>
                    <a:pt x="1875" y="11"/>
                    <a:pt x="1848" y="33"/>
                  </a:cubicBezTo>
                  <a:cubicBezTo>
                    <a:pt x="1776" y="81"/>
                    <a:pt x="1741" y="176"/>
                    <a:pt x="1800" y="259"/>
                  </a:cubicBezTo>
                  <a:cubicBezTo>
                    <a:pt x="2145" y="795"/>
                    <a:pt x="2324" y="1414"/>
                    <a:pt x="2324" y="2057"/>
                  </a:cubicBezTo>
                  <a:cubicBezTo>
                    <a:pt x="2324" y="3486"/>
                    <a:pt x="1431" y="4724"/>
                    <a:pt x="169" y="5200"/>
                  </a:cubicBezTo>
                  <a:cubicBezTo>
                    <a:pt x="1" y="5263"/>
                    <a:pt x="55" y="5512"/>
                    <a:pt x="218" y="5512"/>
                  </a:cubicBezTo>
                  <a:cubicBezTo>
                    <a:pt x="239" y="5512"/>
                    <a:pt x="263" y="5508"/>
                    <a:pt x="288" y="5498"/>
                  </a:cubicBezTo>
                  <a:cubicBezTo>
                    <a:pt x="1669" y="4962"/>
                    <a:pt x="2657" y="3605"/>
                    <a:pt x="2657" y="2045"/>
                  </a:cubicBezTo>
                  <a:cubicBezTo>
                    <a:pt x="2622" y="1343"/>
                    <a:pt x="2431" y="676"/>
                    <a:pt x="2074" y="81"/>
                  </a:cubicBezTo>
                  <a:cubicBezTo>
                    <a:pt x="2044" y="29"/>
                    <a:pt x="1992" y="0"/>
                    <a:pt x="1939" y="0"/>
                  </a:cubicBezTo>
                  <a:close/>
                </a:path>
              </a:pathLst>
            </a:custGeom>
            <a:solidFill>
              <a:srgbClr val="0028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6" name="Google Shape;642;p30">
              <a:extLst>
                <a:ext uri="{FF2B5EF4-FFF2-40B4-BE49-F238E27FC236}">
                  <a16:creationId xmlns:a16="http://schemas.microsoft.com/office/drawing/2014/main" id="{BD5D63AB-0470-8A86-A28F-DB673AECAAAD}"/>
                </a:ext>
              </a:extLst>
            </p:cNvPr>
            <p:cNvSpPr/>
            <p:nvPr/>
          </p:nvSpPr>
          <p:spPr>
            <a:xfrm>
              <a:off x="5004886" y="3993717"/>
              <a:ext cx="81478" cy="55348"/>
            </a:xfrm>
            <a:custGeom>
              <a:avLst/>
              <a:gdLst/>
              <a:ahLst/>
              <a:cxnLst/>
              <a:rect l="l" t="t" r="r" b="b"/>
              <a:pathLst>
                <a:path w="2560" h="1739" extrusionOk="0">
                  <a:moveTo>
                    <a:pt x="1691" y="334"/>
                  </a:moveTo>
                  <a:cubicBezTo>
                    <a:pt x="1976" y="334"/>
                    <a:pt x="2143" y="655"/>
                    <a:pt x="1976" y="882"/>
                  </a:cubicBezTo>
                  <a:cubicBezTo>
                    <a:pt x="1913" y="974"/>
                    <a:pt x="1806" y="1024"/>
                    <a:pt x="1698" y="1024"/>
                  </a:cubicBezTo>
                  <a:cubicBezTo>
                    <a:pt x="1625" y="1024"/>
                    <a:pt x="1551" y="1001"/>
                    <a:pt x="1488" y="953"/>
                  </a:cubicBezTo>
                  <a:cubicBezTo>
                    <a:pt x="1214" y="763"/>
                    <a:pt x="1369" y="334"/>
                    <a:pt x="1691" y="334"/>
                  </a:cubicBezTo>
                  <a:close/>
                  <a:moveTo>
                    <a:pt x="1691" y="1"/>
                  </a:moveTo>
                  <a:cubicBezTo>
                    <a:pt x="1584" y="1"/>
                    <a:pt x="1334" y="36"/>
                    <a:pt x="1155" y="274"/>
                  </a:cubicBezTo>
                  <a:cubicBezTo>
                    <a:pt x="1024" y="453"/>
                    <a:pt x="988" y="655"/>
                    <a:pt x="1048" y="846"/>
                  </a:cubicBezTo>
                  <a:lnTo>
                    <a:pt x="131" y="1441"/>
                  </a:lnTo>
                  <a:cubicBezTo>
                    <a:pt x="0" y="1536"/>
                    <a:pt x="60" y="1739"/>
                    <a:pt x="214" y="1739"/>
                  </a:cubicBezTo>
                  <a:cubicBezTo>
                    <a:pt x="310" y="1739"/>
                    <a:pt x="262" y="1727"/>
                    <a:pt x="1214" y="1132"/>
                  </a:cubicBezTo>
                  <a:cubicBezTo>
                    <a:pt x="1346" y="1279"/>
                    <a:pt x="1520" y="1349"/>
                    <a:pt x="1692" y="1349"/>
                  </a:cubicBezTo>
                  <a:cubicBezTo>
                    <a:pt x="1896" y="1349"/>
                    <a:pt x="2098" y="1252"/>
                    <a:pt x="2226" y="1072"/>
                  </a:cubicBezTo>
                  <a:cubicBezTo>
                    <a:pt x="2560" y="632"/>
                    <a:pt x="2238" y="1"/>
                    <a:pt x="1691" y="1"/>
                  </a:cubicBezTo>
                  <a:close/>
                </a:path>
              </a:pathLst>
            </a:custGeom>
            <a:solidFill>
              <a:srgbClr val="0028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7" name="Google Shape;643;p30">
              <a:extLst>
                <a:ext uri="{FF2B5EF4-FFF2-40B4-BE49-F238E27FC236}">
                  <a16:creationId xmlns:a16="http://schemas.microsoft.com/office/drawing/2014/main" id="{1650B060-1588-D2D2-B78F-BF28D6C8F339}"/>
                </a:ext>
              </a:extLst>
            </p:cNvPr>
            <p:cNvSpPr/>
            <p:nvPr/>
          </p:nvSpPr>
          <p:spPr>
            <a:xfrm>
              <a:off x="5053391" y="3915262"/>
              <a:ext cx="10630" cy="29982"/>
            </a:xfrm>
            <a:custGeom>
              <a:avLst/>
              <a:gdLst/>
              <a:ahLst/>
              <a:cxnLst/>
              <a:rect l="l" t="t" r="r" b="b"/>
              <a:pathLst>
                <a:path w="334" h="942" extrusionOk="0">
                  <a:moveTo>
                    <a:pt x="167" y="1"/>
                  </a:moveTo>
                  <a:cubicBezTo>
                    <a:pt x="83" y="1"/>
                    <a:pt x="0" y="72"/>
                    <a:pt x="0" y="168"/>
                  </a:cubicBezTo>
                  <a:lnTo>
                    <a:pt x="0" y="775"/>
                  </a:lnTo>
                  <a:cubicBezTo>
                    <a:pt x="0" y="858"/>
                    <a:pt x="83" y="942"/>
                    <a:pt x="167" y="942"/>
                  </a:cubicBezTo>
                  <a:cubicBezTo>
                    <a:pt x="262" y="942"/>
                    <a:pt x="333" y="858"/>
                    <a:pt x="333" y="775"/>
                  </a:cubicBezTo>
                  <a:lnTo>
                    <a:pt x="333" y="168"/>
                  </a:lnTo>
                  <a:cubicBezTo>
                    <a:pt x="333" y="72"/>
                    <a:pt x="262" y="1"/>
                    <a:pt x="167" y="1"/>
                  </a:cubicBezTo>
                  <a:close/>
                </a:path>
              </a:pathLst>
            </a:custGeom>
            <a:solidFill>
              <a:srgbClr val="0028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8" name="Google Shape;644;p30">
              <a:extLst>
                <a:ext uri="{FF2B5EF4-FFF2-40B4-BE49-F238E27FC236}">
                  <a16:creationId xmlns:a16="http://schemas.microsoft.com/office/drawing/2014/main" id="{B12CF00A-8CE1-5680-AD08-E24542FD37E4}"/>
                </a:ext>
              </a:extLst>
            </p:cNvPr>
            <p:cNvSpPr/>
            <p:nvPr/>
          </p:nvSpPr>
          <p:spPr>
            <a:xfrm>
              <a:off x="5005236" y="3928216"/>
              <a:ext cx="21261" cy="26894"/>
            </a:xfrm>
            <a:custGeom>
              <a:avLst/>
              <a:gdLst/>
              <a:ahLst/>
              <a:cxnLst/>
              <a:rect l="l" t="t" r="r" b="b"/>
              <a:pathLst>
                <a:path w="668" h="845" extrusionOk="0">
                  <a:moveTo>
                    <a:pt x="183" y="1"/>
                  </a:moveTo>
                  <a:cubicBezTo>
                    <a:pt x="156" y="1"/>
                    <a:pt x="130" y="8"/>
                    <a:pt x="108" y="23"/>
                  </a:cubicBezTo>
                  <a:cubicBezTo>
                    <a:pt x="25" y="70"/>
                    <a:pt x="1" y="177"/>
                    <a:pt x="49" y="249"/>
                  </a:cubicBezTo>
                  <a:lnTo>
                    <a:pt x="346" y="773"/>
                  </a:lnTo>
                  <a:cubicBezTo>
                    <a:pt x="382" y="808"/>
                    <a:pt x="430" y="844"/>
                    <a:pt x="489" y="844"/>
                  </a:cubicBezTo>
                  <a:cubicBezTo>
                    <a:pt x="525" y="844"/>
                    <a:pt x="549" y="844"/>
                    <a:pt x="561" y="832"/>
                  </a:cubicBezTo>
                  <a:cubicBezTo>
                    <a:pt x="644" y="785"/>
                    <a:pt x="668" y="677"/>
                    <a:pt x="620" y="606"/>
                  </a:cubicBezTo>
                  <a:lnTo>
                    <a:pt x="322" y="82"/>
                  </a:lnTo>
                  <a:cubicBezTo>
                    <a:pt x="298" y="33"/>
                    <a:pt x="240" y="1"/>
                    <a:pt x="183" y="1"/>
                  </a:cubicBezTo>
                  <a:close/>
                </a:path>
              </a:pathLst>
            </a:custGeom>
            <a:solidFill>
              <a:srgbClr val="0028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9" name="Google Shape;645;p30">
              <a:extLst>
                <a:ext uri="{FF2B5EF4-FFF2-40B4-BE49-F238E27FC236}">
                  <a16:creationId xmlns:a16="http://schemas.microsoft.com/office/drawing/2014/main" id="{0DE4845C-F627-5236-4649-9DD999EA2304}"/>
                </a:ext>
              </a:extLst>
            </p:cNvPr>
            <p:cNvSpPr/>
            <p:nvPr/>
          </p:nvSpPr>
          <p:spPr>
            <a:xfrm>
              <a:off x="4970766" y="3962876"/>
              <a:ext cx="28454" cy="19510"/>
            </a:xfrm>
            <a:custGeom>
              <a:avLst/>
              <a:gdLst/>
              <a:ahLst/>
              <a:cxnLst/>
              <a:rect l="l" t="t" r="r" b="b"/>
              <a:pathLst>
                <a:path w="894" h="613" extrusionOk="0">
                  <a:moveTo>
                    <a:pt x="189" y="1"/>
                  </a:moveTo>
                  <a:cubicBezTo>
                    <a:pt x="130" y="1"/>
                    <a:pt x="69" y="27"/>
                    <a:pt x="36" y="77"/>
                  </a:cubicBezTo>
                  <a:cubicBezTo>
                    <a:pt x="0" y="160"/>
                    <a:pt x="24" y="255"/>
                    <a:pt x="96" y="303"/>
                  </a:cubicBezTo>
                  <a:lnTo>
                    <a:pt x="620" y="600"/>
                  </a:lnTo>
                  <a:cubicBezTo>
                    <a:pt x="655" y="612"/>
                    <a:pt x="679" y="612"/>
                    <a:pt x="691" y="612"/>
                  </a:cubicBezTo>
                  <a:cubicBezTo>
                    <a:pt x="751" y="612"/>
                    <a:pt x="798" y="589"/>
                    <a:pt x="834" y="541"/>
                  </a:cubicBezTo>
                  <a:cubicBezTo>
                    <a:pt x="893" y="470"/>
                    <a:pt x="858" y="362"/>
                    <a:pt x="786" y="315"/>
                  </a:cubicBezTo>
                  <a:lnTo>
                    <a:pt x="262" y="17"/>
                  </a:lnTo>
                  <a:cubicBezTo>
                    <a:pt x="240" y="6"/>
                    <a:pt x="215" y="1"/>
                    <a:pt x="189" y="1"/>
                  </a:cubicBezTo>
                  <a:close/>
                </a:path>
              </a:pathLst>
            </a:custGeom>
            <a:solidFill>
              <a:srgbClr val="0028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0" name="Google Shape;646;p30">
              <a:extLst>
                <a:ext uri="{FF2B5EF4-FFF2-40B4-BE49-F238E27FC236}">
                  <a16:creationId xmlns:a16="http://schemas.microsoft.com/office/drawing/2014/main" id="{66214BB5-3F80-0E77-259A-020072BCD538}"/>
                </a:ext>
              </a:extLst>
            </p:cNvPr>
            <p:cNvSpPr/>
            <p:nvPr/>
          </p:nvSpPr>
          <p:spPr>
            <a:xfrm>
              <a:off x="4958258" y="4010012"/>
              <a:ext cx="29982" cy="10248"/>
            </a:xfrm>
            <a:custGeom>
              <a:avLst/>
              <a:gdLst/>
              <a:ahLst/>
              <a:cxnLst/>
              <a:rect l="l" t="t" r="r" b="b"/>
              <a:pathLst>
                <a:path w="942" h="322" extrusionOk="0">
                  <a:moveTo>
                    <a:pt x="167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51"/>
                    <a:pt x="72" y="322"/>
                    <a:pt x="167" y="322"/>
                  </a:cubicBezTo>
                  <a:lnTo>
                    <a:pt x="774" y="322"/>
                  </a:lnTo>
                  <a:cubicBezTo>
                    <a:pt x="870" y="322"/>
                    <a:pt x="941" y="251"/>
                    <a:pt x="941" y="167"/>
                  </a:cubicBezTo>
                  <a:cubicBezTo>
                    <a:pt x="941" y="72"/>
                    <a:pt x="870" y="1"/>
                    <a:pt x="774" y="1"/>
                  </a:cubicBezTo>
                  <a:close/>
                </a:path>
              </a:pathLst>
            </a:custGeom>
            <a:solidFill>
              <a:srgbClr val="0028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1" name="Google Shape;647;p30">
              <a:extLst>
                <a:ext uri="{FF2B5EF4-FFF2-40B4-BE49-F238E27FC236}">
                  <a16:creationId xmlns:a16="http://schemas.microsoft.com/office/drawing/2014/main" id="{F6624B02-4154-4E64-9A83-0AA82E56E772}"/>
                </a:ext>
              </a:extLst>
            </p:cNvPr>
            <p:cNvSpPr/>
            <p:nvPr/>
          </p:nvSpPr>
          <p:spPr>
            <a:xfrm>
              <a:off x="4969239" y="4047601"/>
              <a:ext cx="30363" cy="20051"/>
            </a:xfrm>
            <a:custGeom>
              <a:avLst/>
              <a:gdLst/>
              <a:ahLst/>
              <a:cxnLst/>
              <a:rect l="l" t="t" r="r" b="b"/>
              <a:pathLst>
                <a:path w="954" h="630" extrusionOk="0">
                  <a:moveTo>
                    <a:pt x="754" y="0"/>
                  </a:moveTo>
                  <a:cubicBezTo>
                    <a:pt x="728" y="0"/>
                    <a:pt x="702" y="7"/>
                    <a:pt x="679" y="22"/>
                  </a:cubicBezTo>
                  <a:lnTo>
                    <a:pt x="156" y="320"/>
                  </a:lnTo>
                  <a:cubicBezTo>
                    <a:pt x="1" y="415"/>
                    <a:pt x="60" y="629"/>
                    <a:pt x="239" y="629"/>
                  </a:cubicBezTo>
                  <a:cubicBezTo>
                    <a:pt x="310" y="629"/>
                    <a:pt x="310" y="605"/>
                    <a:pt x="846" y="308"/>
                  </a:cubicBezTo>
                  <a:cubicBezTo>
                    <a:pt x="918" y="260"/>
                    <a:pt x="953" y="153"/>
                    <a:pt x="906" y="82"/>
                  </a:cubicBezTo>
                  <a:cubicBezTo>
                    <a:pt x="873" y="33"/>
                    <a:pt x="812" y="0"/>
                    <a:pt x="754" y="0"/>
                  </a:cubicBezTo>
                  <a:close/>
                </a:path>
              </a:pathLst>
            </a:custGeom>
            <a:solidFill>
              <a:srgbClr val="0028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2" name="Google Shape;648;p30">
              <a:extLst>
                <a:ext uri="{FF2B5EF4-FFF2-40B4-BE49-F238E27FC236}">
                  <a16:creationId xmlns:a16="http://schemas.microsoft.com/office/drawing/2014/main" id="{53C2EB34-1A36-3B1B-8F95-0DB06C8280B3}"/>
                </a:ext>
              </a:extLst>
            </p:cNvPr>
            <p:cNvSpPr/>
            <p:nvPr/>
          </p:nvSpPr>
          <p:spPr>
            <a:xfrm>
              <a:off x="5005236" y="4075641"/>
              <a:ext cx="21261" cy="26862"/>
            </a:xfrm>
            <a:custGeom>
              <a:avLst/>
              <a:gdLst/>
              <a:ahLst/>
              <a:cxnLst/>
              <a:rect l="l" t="t" r="r" b="b"/>
              <a:pathLst>
                <a:path w="668" h="844" extrusionOk="0">
                  <a:moveTo>
                    <a:pt x="491" y="0"/>
                  </a:moveTo>
                  <a:cubicBezTo>
                    <a:pt x="440" y="0"/>
                    <a:pt x="391" y="33"/>
                    <a:pt x="358" y="82"/>
                  </a:cubicBezTo>
                  <a:lnTo>
                    <a:pt x="60" y="606"/>
                  </a:lnTo>
                  <a:cubicBezTo>
                    <a:pt x="1" y="701"/>
                    <a:pt x="72" y="844"/>
                    <a:pt x="191" y="844"/>
                  </a:cubicBezTo>
                  <a:cubicBezTo>
                    <a:pt x="251" y="844"/>
                    <a:pt x="299" y="808"/>
                    <a:pt x="322" y="760"/>
                  </a:cubicBezTo>
                  <a:lnTo>
                    <a:pt x="620" y="248"/>
                  </a:lnTo>
                  <a:cubicBezTo>
                    <a:pt x="668" y="165"/>
                    <a:pt x="644" y="70"/>
                    <a:pt x="561" y="22"/>
                  </a:cubicBezTo>
                  <a:cubicBezTo>
                    <a:pt x="538" y="7"/>
                    <a:pt x="514" y="0"/>
                    <a:pt x="491" y="0"/>
                  </a:cubicBezTo>
                  <a:close/>
                </a:path>
              </a:pathLst>
            </a:custGeom>
            <a:solidFill>
              <a:srgbClr val="0028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3" name="Google Shape;649;p30">
              <a:extLst>
                <a:ext uri="{FF2B5EF4-FFF2-40B4-BE49-F238E27FC236}">
                  <a16:creationId xmlns:a16="http://schemas.microsoft.com/office/drawing/2014/main" id="{BABBF3CC-CF26-D92A-27E8-9758384C9765}"/>
                </a:ext>
              </a:extLst>
            </p:cNvPr>
            <p:cNvSpPr/>
            <p:nvPr/>
          </p:nvSpPr>
          <p:spPr>
            <a:xfrm>
              <a:off x="5053391" y="4085794"/>
              <a:ext cx="10630" cy="29982"/>
            </a:xfrm>
            <a:custGeom>
              <a:avLst/>
              <a:gdLst/>
              <a:ahLst/>
              <a:cxnLst/>
              <a:rect l="l" t="t" r="r" b="b"/>
              <a:pathLst>
                <a:path w="334" h="942" extrusionOk="0">
                  <a:moveTo>
                    <a:pt x="167" y="1"/>
                  </a:moveTo>
                  <a:cubicBezTo>
                    <a:pt x="83" y="1"/>
                    <a:pt x="0" y="72"/>
                    <a:pt x="0" y="167"/>
                  </a:cubicBezTo>
                  <a:lnTo>
                    <a:pt x="0" y="775"/>
                  </a:lnTo>
                  <a:cubicBezTo>
                    <a:pt x="0" y="858"/>
                    <a:pt x="83" y="941"/>
                    <a:pt x="167" y="941"/>
                  </a:cubicBezTo>
                  <a:cubicBezTo>
                    <a:pt x="250" y="941"/>
                    <a:pt x="333" y="858"/>
                    <a:pt x="333" y="775"/>
                  </a:cubicBezTo>
                  <a:lnTo>
                    <a:pt x="333" y="167"/>
                  </a:lnTo>
                  <a:cubicBezTo>
                    <a:pt x="333" y="72"/>
                    <a:pt x="250" y="1"/>
                    <a:pt x="167" y="1"/>
                  </a:cubicBezTo>
                  <a:close/>
                </a:path>
              </a:pathLst>
            </a:custGeom>
            <a:solidFill>
              <a:srgbClr val="0028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4" name="Google Shape;650;p30">
              <a:extLst>
                <a:ext uri="{FF2B5EF4-FFF2-40B4-BE49-F238E27FC236}">
                  <a16:creationId xmlns:a16="http://schemas.microsoft.com/office/drawing/2014/main" id="{6210C497-505E-3D40-78E1-490A433BBD6D}"/>
                </a:ext>
              </a:extLst>
            </p:cNvPr>
            <p:cNvSpPr/>
            <p:nvPr/>
          </p:nvSpPr>
          <p:spPr>
            <a:xfrm>
              <a:off x="5090501" y="4075641"/>
              <a:ext cx="21261" cy="26894"/>
            </a:xfrm>
            <a:custGeom>
              <a:avLst/>
              <a:gdLst/>
              <a:ahLst/>
              <a:cxnLst/>
              <a:rect l="l" t="t" r="r" b="b"/>
              <a:pathLst>
                <a:path w="668" h="845" extrusionOk="0">
                  <a:moveTo>
                    <a:pt x="182" y="0"/>
                  </a:moveTo>
                  <a:cubicBezTo>
                    <a:pt x="156" y="0"/>
                    <a:pt x="130" y="7"/>
                    <a:pt x="108" y="22"/>
                  </a:cubicBezTo>
                  <a:cubicBezTo>
                    <a:pt x="25" y="70"/>
                    <a:pt x="1" y="165"/>
                    <a:pt x="48" y="248"/>
                  </a:cubicBezTo>
                  <a:lnTo>
                    <a:pt x="346" y="760"/>
                  </a:lnTo>
                  <a:cubicBezTo>
                    <a:pt x="370" y="815"/>
                    <a:pt x="424" y="844"/>
                    <a:pt x="479" y="844"/>
                  </a:cubicBezTo>
                  <a:cubicBezTo>
                    <a:pt x="507" y="844"/>
                    <a:pt x="536" y="836"/>
                    <a:pt x="560" y="820"/>
                  </a:cubicBezTo>
                  <a:cubicBezTo>
                    <a:pt x="644" y="784"/>
                    <a:pt x="668" y="677"/>
                    <a:pt x="620" y="606"/>
                  </a:cubicBezTo>
                  <a:lnTo>
                    <a:pt x="322" y="82"/>
                  </a:lnTo>
                  <a:cubicBezTo>
                    <a:pt x="298" y="33"/>
                    <a:pt x="240" y="0"/>
                    <a:pt x="182" y="0"/>
                  </a:cubicBezTo>
                  <a:close/>
                </a:path>
              </a:pathLst>
            </a:custGeom>
            <a:solidFill>
              <a:srgbClr val="0028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5" name="Google Shape;651;p30">
              <a:extLst>
                <a:ext uri="{FF2B5EF4-FFF2-40B4-BE49-F238E27FC236}">
                  <a16:creationId xmlns:a16="http://schemas.microsoft.com/office/drawing/2014/main" id="{9BC4737C-B7AD-D0E0-67F5-8B870C34D1A2}"/>
                </a:ext>
              </a:extLst>
            </p:cNvPr>
            <p:cNvSpPr/>
            <p:nvPr/>
          </p:nvSpPr>
          <p:spPr>
            <a:xfrm>
              <a:off x="5117809" y="4048142"/>
              <a:ext cx="28454" cy="19510"/>
            </a:xfrm>
            <a:custGeom>
              <a:avLst/>
              <a:gdLst/>
              <a:ahLst/>
              <a:cxnLst/>
              <a:rect l="l" t="t" r="r" b="b"/>
              <a:pathLst>
                <a:path w="894" h="613" extrusionOk="0">
                  <a:moveTo>
                    <a:pt x="195" y="1"/>
                  </a:moveTo>
                  <a:cubicBezTo>
                    <a:pt x="136" y="1"/>
                    <a:pt x="81" y="27"/>
                    <a:pt x="48" y="77"/>
                  </a:cubicBezTo>
                  <a:cubicBezTo>
                    <a:pt x="0" y="160"/>
                    <a:pt x="36" y="243"/>
                    <a:pt x="107" y="291"/>
                  </a:cubicBezTo>
                  <a:cubicBezTo>
                    <a:pt x="643" y="588"/>
                    <a:pt x="631" y="612"/>
                    <a:pt x="714" y="612"/>
                  </a:cubicBezTo>
                  <a:cubicBezTo>
                    <a:pt x="774" y="612"/>
                    <a:pt x="822" y="588"/>
                    <a:pt x="845" y="541"/>
                  </a:cubicBezTo>
                  <a:cubicBezTo>
                    <a:pt x="893" y="469"/>
                    <a:pt x="869" y="362"/>
                    <a:pt x="786" y="315"/>
                  </a:cubicBezTo>
                  <a:lnTo>
                    <a:pt x="274" y="17"/>
                  </a:lnTo>
                  <a:cubicBezTo>
                    <a:pt x="248" y="6"/>
                    <a:pt x="221" y="1"/>
                    <a:pt x="195" y="1"/>
                  </a:cubicBezTo>
                  <a:close/>
                </a:path>
              </a:pathLst>
            </a:custGeom>
            <a:solidFill>
              <a:srgbClr val="0028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6" name="Google Shape;652;p30">
              <a:extLst>
                <a:ext uri="{FF2B5EF4-FFF2-40B4-BE49-F238E27FC236}">
                  <a16:creationId xmlns:a16="http://schemas.microsoft.com/office/drawing/2014/main" id="{0A01286A-82C6-D7C7-2FA3-B1831D3FF8B6}"/>
                </a:ext>
              </a:extLst>
            </p:cNvPr>
            <p:cNvSpPr/>
            <p:nvPr/>
          </p:nvSpPr>
          <p:spPr>
            <a:xfrm>
              <a:off x="5128790" y="4010012"/>
              <a:ext cx="29950" cy="10248"/>
            </a:xfrm>
            <a:custGeom>
              <a:avLst/>
              <a:gdLst/>
              <a:ahLst/>
              <a:cxnLst/>
              <a:rect l="l" t="t" r="r" b="b"/>
              <a:pathLst>
                <a:path w="941" h="322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774" y="322"/>
                  </a:lnTo>
                  <a:cubicBezTo>
                    <a:pt x="870" y="322"/>
                    <a:pt x="941" y="251"/>
                    <a:pt x="941" y="167"/>
                  </a:cubicBezTo>
                  <a:cubicBezTo>
                    <a:pt x="941" y="72"/>
                    <a:pt x="870" y="1"/>
                    <a:pt x="774" y="1"/>
                  </a:cubicBezTo>
                  <a:close/>
                </a:path>
              </a:pathLst>
            </a:custGeom>
            <a:solidFill>
              <a:srgbClr val="0028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7" name="Google Shape;653;p30">
              <a:extLst>
                <a:ext uri="{FF2B5EF4-FFF2-40B4-BE49-F238E27FC236}">
                  <a16:creationId xmlns:a16="http://schemas.microsoft.com/office/drawing/2014/main" id="{9592FB82-73F3-826F-6F50-792192BB2169}"/>
                </a:ext>
              </a:extLst>
            </p:cNvPr>
            <p:cNvSpPr/>
            <p:nvPr/>
          </p:nvSpPr>
          <p:spPr>
            <a:xfrm>
              <a:off x="5117809" y="3962717"/>
              <a:ext cx="28454" cy="19669"/>
            </a:xfrm>
            <a:custGeom>
              <a:avLst/>
              <a:gdLst/>
              <a:ahLst/>
              <a:cxnLst/>
              <a:rect l="l" t="t" r="r" b="b"/>
              <a:pathLst>
                <a:path w="894" h="618" extrusionOk="0">
                  <a:moveTo>
                    <a:pt x="706" y="0"/>
                  </a:moveTo>
                  <a:cubicBezTo>
                    <a:pt x="679" y="0"/>
                    <a:pt x="654" y="7"/>
                    <a:pt x="631" y="22"/>
                  </a:cubicBezTo>
                  <a:lnTo>
                    <a:pt x="107" y="320"/>
                  </a:lnTo>
                  <a:cubicBezTo>
                    <a:pt x="36" y="367"/>
                    <a:pt x="0" y="475"/>
                    <a:pt x="48" y="546"/>
                  </a:cubicBezTo>
                  <a:cubicBezTo>
                    <a:pt x="83" y="594"/>
                    <a:pt x="143" y="617"/>
                    <a:pt x="202" y="617"/>
                  </a:cubicBezTo>
                  <a:cubicBezTo>
                    <a:pt x="226" y="617"/>
                    <a:pt x="262" y="617"/>
                    <a:pt x="274" y="605"/>
                  </a:cubicBezTo>
                  <a:lnTo>
                    <a:pt x="798" y="308"/>
                  </a:lnTo>
                  <a:cubicBezTo>
                    <a:pt x="869" y="260"/>
                    <a:pt x="893" y="165"/>
                    <a:pt x="857" y="82"/>
                  </a:cubicBezTo>
                  <a:cubicBezTo>
                    <a:pt x="825" y="33"/>
                    <a:pt x="764" y="0"/>
                    <a:pt x="706" y="0"/>
                  </a:cubicBezTo>
                  <a:close/>
                </a:path>
              </a:pathLst>
            </a:custGeom>
            <a:solidFill>
              <a:srgbClr val="0028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8" name="Google Shape;654;p30">
              <a:extLst>
                <a:ext uri="{FF2B5EF4-FFF2-40B4-BE49-F238E27FC236}">
                  <a16:creationId xmlns:a16="http://schemas.microsoft.com/office/drawing/2014/main" id="{9C3B6467-C6D0-333A-E9C7-662563F28BB6}"/>
                </a:ext>
              </a:extLst>
            </p:cNvPr>
            <p:cNvSpPr/>
            <p:nvPr/>
          </p:nvSpPr>
          <p:spPr>
            <a:xfrm>
              <a:off x="5090501" y="3928152"/>
              <a:ext cx="20879" cy="26958"/>
            </a:xfrm>
            <a:custGeom>
              <a:avLst/>
              <a:gdLst/>
              <a:ahLst/>
              <a:cxnLst/>
              <a:rect l="l" t="t" r="r" b="b"/>
              <a:pathLst>
                <a:path w="656" h="847" extrusionOk="0">
                  <a:moveTo>
                    <a:pt x="475" y="0"/>
                  </a:moveTo>
                  <a:cubicBezTo>
                    <a:pt x="424" y="0"/>
                    <a:pt x="370" y="29"/>
                    <a:pt x="346" y="84"/>
                  </a:cubicBezTo>
                  <a:lnTo>
                    <a:pt x="48" y="608"/>
                  </a:lnTo>
                  <a:cubicBezTo>
                    <a:pt x="1" y="679"/>
                    <a:pt x="25" y="787"/>
                    <a:pt x="108" y="834"/>
                  </a:cubicBezTo>
                  <a:cubicBezTo>
                    <a:pt x="132" y="846"/>
                    <a:pt x="168" y="846"/>
                    <a:pt x="179" y="846"/>
                  </a:cubicBezTo>
                  <a:cubicBezTo>
                    <a:pt x="239" y="846"/>
                    <a:pt x="287" y="810"/>
                    <a:pt x="310" y="775"/>
                  </a:cubicBezTo>
                  <a:lnTo>
                    <a:pt x="608" y="251"/>
                  </a:lnTo>
                  <a:cubicBezTo>
                    <a:pt x="656" y="179"/>
                    <a:pt x="620" y="72"/>
                    <a:pt x="549" y="25"/>
                  </a:cubicBezTo>
                  <a:cubicBezTo>
                    <a:pt x="528" y="8"/>
                    <a:pt x="502" y="0"/>
                    <a:pt x="475" y="0"/>
                  </a:cubicBezTo>
                  <a:close/>
                </a:path>
              </a:pathLst>
            </a:custGeom>
            <a:solidFill>
              <a:srgbClr val="0028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59" name="Title 2">
            <a:extLst>
              <a:ext uri="{FF2B5EF4-FFF2-40B4-BE49-F238E27FC236}">
                <a16:creationId xmlns:a16="http://schemas.microsoft.com/office/drawing/2014/main" id="{9E1E625C-0C57-0164-1ADD-8573968850E9}"/>
              </a:ext>
            </a:extLst>
          </p:cNvPr>
          <p:cNvSpPr txBox="1">
            <a:spLocks/>
          </p:cNvSpPr>
          <p:nvPr/>
        </p:nvSpPr>
        <p:spPr>
          <a:xfrm>
            <a:off x="7443591" y="3524448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hare Tech"/>
                <a:sym typeface="Share Tech"/>
              </a:rPr>
              <a:t>Data Analysis 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hare Tech"/>
              <a:sym typeface="Share Tech"/>
            </a:endParaRPr>
          </a:p>
        </p:txBody>
      </p:sp>
      <p:sp>
        <p:nvSpPr>
          <p:cNvPr id="60" name="Google Shape;606;p30">
            <a:extLst>
              <a:ext uri="{FF2B5EF4-FFF2-40B4-BE49-F238E27FC236}">
                <a16:creationId xmlns:a16="http://schemas.microsoft.com/office/drawing/2014/main" id="{0C952424-3D18-27D2-89E8-9AE1CBB1F29C}"/>
              </a:ext>
            </a:extLst>
          </p:cNvPr>
          <p:cNvSpPr txBox="1">
            <a:spLocks/>
          </p:cNvSpPr>
          <p:nvPr/>
        </p:nvSpPr>
        <p:spPr>
          <a:xfrm>
            <a:off x="1635840" y="1470785"/>
            <a:ext cx="6797819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ven Pro"/>
                <a:sym typeface="Maven Pro"/>
              </a:rPr>
              <a:t>using 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1C38D"/>
                </a:solidFill>
                <a:effectLst/>
                <a:uLnTx/>
                <a:uFillTx/>
                <a:latin typeface="Maven Pro"/>
                <a:sym typeface="Maven Pro"/>
              </a:rPr>
              <a:t>Azure tools 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ven Pro"/>
                <a:sym typeface="Maven Pro"/>
              </a:rPr>
              <a:t>to build a data pipeline to Co Supply Chain Data .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CFCC"/>
              </a:solidFill>
              <a:effectLst/>
              <a:uLnTx/>
              <a:uFillTx/>
              <a:latin typeface="Maven Pro"/>
              <a:sym typeface="Maven Pro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B4454BC-C712-2A66-E060-F25B327BD03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1259809" y="5120367"/>
                </a:moveTo>
                <a:cubicBezTo>
                  <a:pt x="11316503" y="5120367"/>
                  <a:pt x="11361489" y="5141320"/>
                  <a:pt x="11394766" y="5183224"/>
                </a:cubicBezTo>
                <a:cubicBezTo>
                  <a:pt x="11428043" y="5225128"/>
                  <a:pt x="11444682" y="5283877"/>
                  <a:pt x="11444682" y="5359469"/>
                </a:cubicBezTo>
                <a:lnTo>
                  <a:pt x="11444682" y="5392746"/>
                </a:lnTo>
                <a:cubicBezTo>
                  <a:pt x="11444682" y="5484772"/>
                  <a:pt x="11427221" y="5554817"/>
                  <a:pt x="11392301" y="5602884"/>
                </a:cubicBezTo>
                <a:cubicBezTo>
                  <a:pt x="11357381" y="5650951"/>
                  <a:pt x="11310751" y="5674985"/>
                  <a:pt x="11252414" y="5674985"/>
                </a:cubicBezTo>
                <a:cubicBezTo>
                  <a:pt x="11129166" y="5674985"/>
                  <a:pt x="11067542" y="5585835"/>
                  <a:pt x="11067542" y="5407536"/>
                </a:cubicBezTo>
                <a:cubicBezTo>
                  <a:pt x="11067542" y="5320440"/>
                  <a:pt x="11085413" y="5250805"/>
                  <a:pt x="11121155" y="5198630"/>
                </a:cubicBezTo>
                <a:cubicBezTo>
                  <a:pt x="11156897" y="5146455"/>
                  <a:pt x="11203115" y="5120367"/>
                  <a:pt x="11259809" y="5120367"/>
                </a:cubicBezTo>
                <a:close/>
                <a:moveTo>
                  <a:pt x="7035639" y="5120367"/>
                </a:moveTo>
                <a:cubicBezTo>
                  <a:pt x="7167104" y="5120367"/>
                  <a:pt x="7232837" y="5206230"/>
                  <a:pt x="7232837" y="5377956"/>
                </a:cubicBezTo>
                <a:cubicBezTo>
                  <a:pt x="7232837" y="5575975"/>
                  <a:pt x="7167926" y="5674985"/>
                  <a:pt x="7038104" y="5674985"/>
                </a:cubicBezTo>
                <a:cubicBezTo>
                  <a:pt x="6904996" y="5674985"/>
                  <a:pt x="6838442" y="5580083"/>
                  <a:pt x="6838442" y="5390281"/>
                </a:cubicBezTo>
                <a:cubicBezTo>
                  <a:pt x="6838442" y="5210339"/>
                  <a:pt x="6904175" y="5120367"/>
                  <a:pt x="7035639" y="5120367"/>
                </a:cubicBezTo>
                <a:close/>
                <a:moveTo>
                  <a:pt x="5444737" y="5120367"/>
                </a:moveTo>
                <a:cubicBezTo>
                  <a:pt x="5508826" y="5120367"/>
                  <a:pt x="5556276" y="5142963"/>
                  <a:pt x="5587088" y="5188154"/>
                </a:cubicBezTo>
                <a:cubicBezTo>
                  <a:pt x="5617900" y="5233345"/>
                  <a:pt x="5633307" y="5295791"/>
                  <a:pt x="5633307" y="5375491"/>
                </a:cubicBezTo>
                <a:cubicBezTo>
                  <a:pt x="5633307" y="5470803"/>
                  <a:pt x="5616052" y="5544547"/>
                  <a:pt x="5581542" y="5596722"/>
                </a:cubicBezTo>
                <a:cubicBezTo>
                  <a:pt x="5547033" y="5648897"/>
                  <a:pt x="5498144" y="5674985"/>
                  <a:pt x="5434877" y="5674985"/>
                </a:cubicBezTo>
                <a:cubicBezTo>
                  <a:pt x="5375717" y="5674985"/>
                  <a:pt x="5331349" y="5651157"/>
                  <a:pt x="5301769" y="5603501"/>
                </a:cubicBezTo>
                <a:cubicBezTo>
                  <a:pt x="5272189" y="5555845"/>
                  <a:pt x="5257399" y="5492167"/>
                  <a:pt x="5257399" y="5412466"/>
                </a:cubicBezTo>
                <a:lnTo>
                  <a:pt x="5257399" y="5387816"/>
                </a:lnTo>
                <a:cubicBezTo>
                  <a:pt x="5257399" y="5304829"/>
                  <a:pt x="5274654" y="5239507"/>
                  <a:pt x="5309163" y="5191851"/>
                </a:cubicBezTo>
                <a:cubicBezTo>
                  <a:pt x="5343673" y="5144195"/>
                  <a:pt x="5388864" y="5120367"/>
                  <a:pt x="5444737" y="5120367"/>
                </a:cubicBezTo>
                <a:close/>
                <a:moveTo>
                  <a:pt x="3816190" y="5120367"/>
                </a:moveTo>
                <a:cubicBezTo>
                  <a:pt x="3947655" y="5120367"/>
                  <a:pt x="4013387" y="5206230"/>
                  <a:pt x="4013387" y="5377956"/>
                </a:cubicBezTo>
                <a:cubicBezTo>
                  <a:pt x="4013387" y="5575975"/>
                  <a:pt x="3948477" y="5674985"/>
                  <a:pt x="3818655" y="5674985"/>
                </a:cubicBezTo>
                <a:cubicBezTo>
                  <a:pt x="3685547" y="5674985"/>
                  <a:pt x="3618993" y="5580083"/>
                  <a:pt x="3618993" y="5390281"/>
                </a:cubicBezTo>
                <a:cubicBezTo>
                  <a:pt x="3618993" y="5210339"/>
                  <a:pt x="3684725" y="5120367"/>
                  <a:pt x="3816190" y="5120367"/>
                </a:cubicBezTo>
                <a:close/>
                <a:moveTo>
                  <a:pt x="1120387" y="5120367"/>
                </a:moveTo>
                <a:cubicBezTo>
                  <a:pt x="1184476" y="5120367"/>
                  <a:pt x="1231927" y="5142963"/>
                  <a:pt x="1262739" y="5188154"/>
                </a:cubicBezTo>
                <a:cubicBezTo>
                  <a:pt x="1293551" y="5233345"/>
                  <a:pt x="1308957" y="5295791"/>
                  <a:pt x="1308957" y="5375491"/>
                </a:cubicBezTo>
                <a:cubicBezTo>
                  <a:pt x="1308957" y="5470803"/>
                  <a:pt x="1291702" y="5544547"/>
                  <a:pt x="1257193" y="5596722"/>
                </a:cubicBezTo>
                <a:cubicBezTo>
                  <a:pt x="1222683" y="5648897"/>
                  <a:pt x="1173795" y="5674985"/>
                  <a:pt x="1110527" y="5674985"/>
                </a:cubicBezTo>
                <a:cubicBezTo>
                  <a:pt x="1051368" y="5674985"/>
                  <a:pt x="1006999" y="5651157"/>
                  <a:pt x="977419" y="5603501"/>
                </a:cubicBezTo>
                <a:cubicBezTo>
                  <a:pt x="947840" y="5555845"/>
                  <a:pt x="933050" y="5492167"/>
                  <a:pt x="933050" y="5412466"/>
                </a:cubicBezTo>
                <a:lnTo>
                  <a:pt x="933050" y="5387816"/>
                </a:lnTo>
                <a:cubicBezTo>
                  <a:pt x="933050" y="5304829"/>
                  <a:pt x="950304" y="5239507"/>
                  <a:pt x="984814" y="5191851"/>
                </a:cubicBezTo>
                <a:cubicBezTo>
                  <a:pt x="1019324" y="5144195"/>
                  <a:pt x="1064515" y="5120367"/>
                  <a:pt x="1120387" y="5120367"/>
                </a:cubicBezTo>
                <a:close/>
                <a:moveTo>
                  <a:pt x="9792183" y="5053813"/>
                </a:moveTo>
                <a:cubicBezTo>
                  <a:pt x="9896533" y="5053813"/>
                  <a:pt x="9948708" y="5126530"/>
                  <a:pt x="9948708" y="5271963"/>
                </a:cubicBezTo>
                <a:lnTo>
                  <a:pt x="9630727" y="5271963"/>
                </a:lnTo>
                <a:cubicBezTo>
                  <a:pt x="9635657" y="5206230"/>
                  <a:pt x="9652912" y="5153439"/>
                  <a:pt x="9682492" y="5113589"/>
                </a:cubicBezTo>
                <a:cubicBezTo>
                  <a:pt x="9712071" y="5073738"/>
                  <a:pt x="9748635" y="5053813"/>
                  <a:pt x="9792183" y="5053813"/>
                </a:cubicBezTo>
                <a:close/>
                <a:moveTo>
                  <a:pt x="2910953" y="4744460"/>
                </a:moveTo>
                <a:cubicBezTo>
                  <a:pt x="2832074" y="4744460"/>
                  <a:pt x="2763055" y="4765207"/>
                  <a:pt x="2703895" y="4806700"/>
                </a:cubicBezTo>
                <a:cubicBezTo>
                  <a:pt x="2644736" y="4848194"/>
                  <a:pt x="2599134" y="4908791"/>
                  <a:pt x="2567090" y="4988492"/>
                </a:cubicBezTo>
                <a:lnTo>
                  <a:pt x="2562160" y="4988492"/>
                </a:lnTo>
                <a:lnTo>
                  <a:pt x="2562160" y="4766645"/>
                </a:lnTo>
                <a:lnTo>
                  <a:pt x="2037122" y="4766645"/>
                </a:lnTo>
                <a:lnTo>
                  <a:pt x="2037122" y="6028707"/>
                </a:lnTo>
                <a:lnTo>
                  <a:pt x="2562160" y="6028707"/>
                </a:lnTo>
                <a:lnTo>
                  <a:pt x="2562160" y="5481485"/>
                </a:lnTo>
                <a:cubicBezTo>
                  <a:pt x="2562160" y="5281001"/>
                  <a:pt x="2648844" y="5180759"/>
                  <a:pt x="2822213" y="5180759"/>
                </a:cubicBezTo>
                <a:cubicBezTo>
                  <a:pt x="2844398" y="5180759"/>
                  <a:pt x="2872335" y="5184457"/>
                  <a:pt x="2906022" y="5191851"/>
                </a:cubicBezTo>
                <a:cubicBezTo>
                  <a:pt x="2939710" y="5199246"/>
                  <a:pt x="2966414" y="5207463"/>
                  <a:pt x="2986134" y="5216501"/>
                </a:cubicBezTo>
                <a:lnTo>
                  <a:pt x="2986134" y="4759250"/>
                </a:lnTo>
                <a:cubicBezTo>
                  <a:pt x="2964770" y="4749390"/>
                  <a:pt x="2939710" y="4744460"/>
                  <a:pt x="2910953" y="4744460"/>
                </a:cubicBezTo>
                <a:close/>
                <a:moveTo>
                  <a:pt x="9794648" y="4735833"/>
                </a:moveTo>
                <a:cubicBezTo>
                  <a:pt x="9667291" y="4735833"/>
                  <a:pt x="9550822" y="4765207"/>
                  <a:pt x="9445239" y="4823955"/>
                </a:cubicBezTo>
                <a:cubicBezTo>
                  <a:pt x="9339656" y="4882704"/>
                  <a:pt x="9259956" y="4963842"/>
                  <a:pt x="9206137" y="5067370"/>
                </a:cubicBezTo>
                <a:cubicBezTo>
                  <a:pt x="9152319" y="5170899"/>
                  <a:pt x="9125409" y="5290450"/>
                  <a:pt x="9125409" y="5426023"/>
                </a:cubicBezTo>
                <a:cubicBezTo>
                  <a:pt x="9125409" y="5623220"/>
                  <a:pt x="9186623" y="5778103"/>
                  <a:pt x="9309049" y="5890669"/>
                </a:cubicBezTo>
                <a:cubicBezTo>
                  <a:pt x="9431476" y="6003236"/>
                  <a:pt x="9602791" y="6059519"/>
                  <a:pt x="9822995" y="6059519"/>
                </a:cubicBezTo>
                <a:cubicBezTo>
                  <a:pt x="10004581" y="6059519"/>
                  <a:pt x="10159052" y="6034048"/>
                  <a:pt x="10286408" y="5983105"/>
                </a:cubicBezTo>
                <a:lnTo>
                  <a:pt x="10286408" y="5650335"/>
                </a:lnTo>
                <a:cubicBezTo>
                  <a:pt x="10177128" y="5697169"/>
                  <a:pt x="10061274" y="5720586"/>
                  <a:pt x="9938848" y="5720586"/>
                </a:cubicBezTo>
                <a:cubicBezTo>
                  <a:pt x="9850931" y="5720586"/>
                  <a:pt x="9780269" y="5705180"/>
                  <a:pt x="9726861" y="5674368"/>
                </a:cubicBezTo>
                <a:cubicBezTo>
                  <a:pt x="9673454" y="5643556"/>
                  <a:pt x="9642231" y="5601036"/>
                  <a:pt x="9633192" y="5546806"/>
                </a:cubicBezTo>
                <a:lnTo>
                  <a:pt x="10413354" y="5546806"/>
                </a:lnTo>
                <a:lnTo>
                  <a:pt x="10413354" y="5349609"/>
                </a:lnTo>
                <a:cubicBezTo>
                  <a:pt x="10413354" y="5226361"/>
                  <a:pt x="10389321" y="5118724"/>
                  <a:pt x="10341254" y="5026699"/>
                </a:cubicBezTo>
                <a:cubicBezTo>
                  <a:pt x="10293187" y="4934673"/>
                  <a:pt x="10222730" y="4863189"/>
                  <a:pt x="10129883" y="4812247"/>
                </a:cubicBezTo>
                <a:cubicBezTo>
                  <a:pt x="10037036" y="4761304"/>
                  <a:pt x="9925291" y="4735833"/>
                  <a:pt x="9794648" y="4735833"/>
                </a:cubicBezTo>
                <a:close/>
                <a:moveTo>
                  <a:pt x="8548333" y="4735833"/>
                </a:moveTo>
                <a:cubicBezTo>
                  <a:pt x="8360174" y="4735833"/>
                  <a:pt x="8214125" y="4773834"/>
                  <a:pt x="8110185" y="4849838"/>
                </a:cubicBezTo>
                <a:cubicBezTo>
                  <a:pt x="8006246" y="4925840"/>
                  <a:pt x="7954276" y="5029163"/>
                  <a:pt x="7954276" y="5159807"/>
                </a:cubicBezTo>
                <a:cubicBezTo>
                  <a:pt x="7954276" y="5253475"/>
                  <a:pt x="7979748" y="5329479"/>
                  <a:pt x="8030690" y="5387816"/>
                </a:cubicBezTo>
                <a:cubicBezTo>
                  <a:pt x="8081633" y="5446154"/>
                  <a:pt x="8162977" y="5492988"/>
                  <a:pt x="8274722" y="5528319"/>
                </a:cubicBezTo>
                <a:cubicBezTo>
                  <a:pt x="8375786" y="5562007"/>
                  <a:pt x="8438232" y="5586041"/>
                  <a:pt x="8462059" y="5600419"/>
                </a:cubicBezTo>
                <a:cubicBezTo>
                  <a:pt x="8485888" y="5614799"/>
                  <a:pt x="8497801" y="5633080"/>
                  <a:pt x="8497801" y="5655265"/>
                </a:cubicBezTo>
                <a:cubicBezTo>
                  <a:pt x="8497801" y="5708673"/>
                  <a:pt x="8446448" y="5735376"/>
                  <a:pt x="8343741" y="5735376"/>
                </a:cubicBezTo>
                <a:cubicBezTo>
                  <a:pt x="8239391" y="5735376"/>
                  <a:pt x="8109569" y="5700867"/>
                  <a:pt x="7954276" y="5631848"/>
                </a:cubicBezTo>
                <a:lnTo>
                  <a:pt x="7954276" y="6000360"/>
                </a:lnTo>
                <a:cubicBezTo>
                  <a:pt x="8006863" y="6016793"/>
                  <a:pt x="8074854" y="6030762"/>
                  <a:pt x="8158252" y="6042264"/>
                </a:cubicBezTo>
                <a:cubicBezTo>
                  <a:pt x="8241651" y="6053768"/>
                  <a:pt x="8311696" y="6059519"/>
                  <a:pt x="8368391" y="6059519"/>
                </a:cubicBezTo>
                <a:cubicBezTo>
                  <a:pt x="8563122" y="6059519"/>
                  <a:pt x="8714924" y="6020286"/>
                  <a:pt x="8823793" y="5941817"/>
                </a:cubicBezTo>
                <a:cubicBezTo>
                  <a:pt x="8932662" y="5863349"/>
                  <a:pt x="8987097" y="5752631"/>
                  <a:pt x="8987097" y="5609663"/>
                </a:cubicBezTo>
                <a:cubicBezTo>
                  <a:pt x="8987097" y="5516816"/>
                  <a:pt x="8959161" y="5440813"/>
                  <a:pt x="8903288" y="5381654"/>
                </a:cubicBezTo>
                <a:cubicBezTo>
                  <a:pt x="8847416" y="5322494"/>
                  <a:pt x="8754980" y="5274017"/>
                  <a:pt x="8625979" y="5236221"/>
                </a:cubicBezTo>
                <a:cubicBezTo>
                  <a:pt x="8559425" y="5215679"/>
                  <a:pt x="8515056" y="5198014"/>
                  <a:pt x="8492871" y="5183224"/>
                </a:cubicBezTo>
                <a:cubicBezTo>
                  <a:pt x="8470686" y="5168434"/>
                  <a:pt x="8459594" y="5149125"/>
                  <a:pt x="8459594" y="5125297"/>
                </a:cubicBezTo>
                <a:cubicBezTo>
                  <a:pt x="8459594" y="5104756"/>
                  <a:pt x="8469865" y="5088734"/>
                  <a:pt x="8490406" y="5077231"/>
                </a:cubicBezTo>
                <a:cubicBezTo>
                  <a:pt x="8510948" y="5065727"/>
                  <a:pt x="8538473" y="5059976"/>
                  <a:pt x="8572982" y="5059976"/>
                </a:cubicBezTo>
                <a:cubicBezTo>
                  <a:pt x="8614887" y="5059976"/>
                  <a:pt x="8666651" y="5067370"/>
                  <a:pt x="8728275" y="5082161"/>
                </a:cubicBezTo>
                <a:cubicBezTo>
                  <a:pt x="8789900" y="5096950"/>
                  <a:pt x="8846594" y="5115438"/>
                  <a:pt x="8898358" y="5137622"/>
                </a:cubicBezTo>
                <a:lnTo>
                  <a:pt x="8898358" y="4783899"/>
                </a:lnTo>
                <a:cubicBezTo>
                  <a:pt x="8775110" y="4751855"/>
                  <a:pt x="8658435" y="4735833"/>
                  <a:pt x="8548333" y="4735833"/>
                </a:cubicBezTo>
                <a:close/>
                <a:moveTo>
                  <a:pt x="7035639" y="4735833"/>
                </a:moveTo>
                <a:cubicBezTo>
                  <a:pt x="6891028" y="4735833"/>
                  <a:pt x="6763261" y="4762126"/>
                  <a:pt x="6652337" y="4814712"/>
                </a:cubicBezTo>
                <a:cubicBezTo>
                  <a:pt x="6541414" y="4867298"/>
                  <a:pt x="6455961" y="4942890"/>
                  <a:pt x="6395981" y="5041489"/>
                </a:cubicBezTo>
                <a:cubicBezTo>
                  <a:pt x="6336000" y="5140087"/>
                  <a:pt x="6306010" y="5256351"/>
                  <a:pt x="6306010" y="5390281"/>
                </a:cubicBezTo>
                <a:cubicBezTo>
                  <a:pt x="6306010" y="5598982"/>
                  <a:pt x="6369893" y="5762697"/>
                  <a:pt x="6497661" y="5881425"/>
                </a:cubicBezTo>
                <a:cubicBezTo>
                  <a:pt x="6625428" y="6000155"/>
                  <a:pt x="6803933" y="6059519"/>
                  <a:pt x="7033174" y="6059519"/>
                </a:cubicBezTo>
                <a:cubicBezTo>
                  <a:pt x="7264060" y="6059519"/>
                  <a:pt x="7443796" y="5998717"/>
                  <a:pt x="7572386" y="5877112"/>
                </a:cubicBezTo>
                <a:cubicBezTo>
                  <a:pt x="7700975" y="5755507"/>
                  <a:pt x="7765269" y="5588300"/>
                  <a:pt x="7765269" y="5375491"/>
                </a:cubicBezTo>
                <a:cubicBezTo>
                  <a:pt x="7765269" y="5254708"/>
                  <a:pt x="7735895" y="5145428"/>
                  <a:pt x="7677147" y="5047651"/>
                </a:cubicBezTo>
                <a:cubicBezTo>
                  <a:pt x="7618399" y="4949874"/>
                  <a:pt x="7534179" y="4873460"/>
                  <a:pt x="7424488" y="4818409"/>
                </a:cubicBezTo>
                <a:cubicBezTo>
                  <a:pt x="7314797" y="4763358"/>
                  <a:pt x="7185181" y="4735833"/>
                  <a:pt x="7035639" y="4735833"/>
                </a:cubicBezTo>
                <a:close/>
                <a:moveTo>
                  <a:pt x="5661654" y="4735833"/>
                </a:moveTo>
                <a:cubicBezTo>
                  <a:pt x="5577023" y="4735833"/>
                  <a:pt x="5501431" y="4753704"/>
                  <a:pt x="5434877" y="4789446"/>
                </a:cubicBezTo>
                <a:cubicBezTo>
                  <a:pt x="5368323" y="4825188"/>
                  <a:pt x="5314094" y="4874692"/>
                  <a:pt x="5272189" y="4937960"/>
                </a:cubicBezTo>
                <a:lnTo>
                  <a:pt x="5267259" y="4937960"/>
                </a:lnTo>
                <a:lnTo>
                  <a:pt x="5267259" y="4766645"/>
                </a:lnTo>
                <a:lnTo>
                  <a:pt x="4742222" y="4766645"/>
                </a:lnTo>
                <a:lnTo>
                  <a:pt x="4742222" y="6609207"/>
                </a:lnTo>
                <a:lnTo>
                  <a:pt x="5267259" y="6609207"/>
                </a:lnTo>
                <a:lnTo>
                  <a:pt x="5267259" y="5898064"/>
                </a:lnTo>
                <a:lnTo>
                  <a:pt x="5272189" y="5898064"/>
                </a:lnTo>
                <a:cubicBezTo>
                  <a:pt x="5348603" y="6005701"/>
                  <a:pt x="5460759" y="6059519"/>
                  <a:pt x="5608657" y="6059519"/>
                </a:cubicBezTo>
                <a:cubicBezTo>
                  <a:pt x="5715472" y="6059519"/>
                  <a:pt x="5811607" y="6030351"/>
                  <a:pt x="5897058" y="5972013"/>
                </a:cubicBezTo>
                <a:cubicBezTo>
                  <a:pt x="5982510" y="5913675"/>
                  <a:pt x="6048653" y="5831510"/>
                  <a:pt x="6095488" y="5725516"/>
                </a:cubicBezTo>
                <a:cubicBezTo>
                  <a:pt x="6142322" y="5619523"/>
                  <a:pt x="6165739" y="5497507"/>
                  <a:pt x="6165739" y="5359469"/>
                </a:cubicBezTo>
                <a:cubicBezTo>
                  <a:pt x="6165739" y="5160628"/>
                  <a:pt x="6122397" y="5006979"/>
                  <a:pt x="6035713" y="4898520"/>
                </a:cubicBezTo>
                <a:cubicBezTo>
                  <a:pt x="5949028" y="4790062"/>
                  <a:pt x="5824342" y="4735833"/>
                  <a:pt x="5661654" y="4735833"/>
                </a:cubicBezTo>
                <a:close/>
                <a:moveTo>
                  <a:pt x="3816190" y="4735833"/>
                </a:moveTo>
                <a:cubicBezTo>
                  <a:pt x="3671579" y="4735833"/>
                  <a:pt x="3543811" y="4762126"/>
                  <a:pt x="3432888" y="4814712"/>
                </a:cubicBezTo>
                <a:cubicBezTo>
                  <a:pt x="3321965" y="4867298"/>
                  <a:pt x="3236512" y="4942890"/>
                  <a:pt x="3176532" y="5041489"/>
                </a:cubicBezTo>
                <a:cubicBezTo>
                  <a:pt x="3116551" y="5140087"/>
                  <a:pt x="3086560" y="5256351"/>
                  <a:pt x="3086560" y="5390281"/>
                </a:cubicBezTo>
                <a:cubicBezTo>
                  <a:pt x="3086560" y="5598982"/>
                  <a:pt x="3150444" y="5762697"/>
                  <a:pt x="3278211" y="5881425"/>
                </a:cubicBezTo>
                <a:cubicBezTo>
                  <a:pt x="3405979" y="6000155"/>
                  <a:pt x="3584483" y="6059519"/>
                  <a:pt x="3813725" y="6059519"/>
                </a:cubicBezTo>
                <a:cubicBezTo>
                  <a:pt x="4044610" y="6059519"/>
                  <a:pt x="4224347" y="5998717"/>
                  <a:pt x="4352936" y="5877112"/>
                </a:cubicBezTo>
                <a:cubicBezTo>
                  <a:pt x="4481525" y="5755507"/>
                  <a:pt x="4545820" y="5588300"/>
                  <a:pt x="4545820" y="5375491"/>
                </a:cubicBezTo>
                <a:cubicBezTo>
                  <a:pt x="4545820" y="5254708"/>
                  <a:pt x="4516446" y="5145428"/>
                  <a:pt x="4457697" y="5047651"/>
                </a:cubicBezTo>
                <a:cubicBezTo>
                  <a:pt x="4398949" y="4949874"/>
                  <a:pt x="4314729" y="4873460"/>
                  <a:pt x="4205038" y="4818409"/>
                </a:cubicBezTo>
                <a:cubicBezTo>
                  <a:pt x="4095347" y="4763358"/>
                  <a:pt x="3965731" y="4735833"/>
                  <a:pt x="3816190" y="4735833"/>
                </a:cubicBezTo>
                <a:close/>
                <a:moveTo>
                  <a:pt x="1337304" y="4735833"/>
                </a:moveTo>
                <a:cubicBezTo>
                  <a:pt x="1252674" y="4735833"/>
                  <a:pt x="1177081" y="4753704"/>
                  <a:pt x="1110527" y="4789446"/>
                </a:cubicBezTo>
                <a:cubicBezTo>
                  <a:pt x="1043973" y="4825188"/>
                  <a:pt x="989744" y="4874692"/>
                  <a:pt x="947840" y="4937960"/>
                </a:cubicBezTo>
                <a:lnTo>
                  <a:pt x="942909" y="4937960"/>
                </a:lnTo>
                <a:lnTo>
                  <a:pt x="942909" y="4766645"/>
                </a:lnTo>
                <a:lnTo>
                  <a:pt x="417872" y="4766645"/>
                </a:lnTo>
                <a:lnTo>
                  <a:pt x="417872" y="6609207"/>
                </a:lnTo>
                <a:lnTo>
                  <a:pt x="942909" y="6609207"/>
                </a:lnTo>
                <a:lnTo>
                  <a:pt x="942909" y="5898064"/>
                </a:lnTo>
                <a:lnTo>
                  <a:pt x="947840" y="5898064"/>
                </a:lnTo>
                <a:cubicBezTo>
                  <a:pt x="1024253" y="6005701"/>
                  <a:pt x="1136409" y="6059519"/>
                  <a:pt x="1284307" y="6059519"/>
                </a:cubicBezTo>
                <a:cubicBezTo>
                  <a:pt x="1391122" y="6059519"/>
                  <a:pt x="1487256" y="6030351"/>
                  <a:pt x="1572709" y="5972013"/>
                </a:cubicBezTo>
                <a:cubicBezTo>
                  <a:pt x="1658160" y="5913675"/>
                  <a:pt x="1724304" y="5831510"/>
                  <a:pt x="1771138" y="5725516"/>
                </a:cubicBezTo>
                <a:cubicBezTo>
                  <a:pt x="1817972" y="5619523"/>
                  <a:pt x="1841390" y="5497507"/>
                  <a:pt x="1841390" y="5359469"/>
                </a:cubicBezTo>
                <a:cubicBezTo>
                  <a:pt x="1841390" y="5160628"/>
                  <a:pt x="1798048" y="5006979"/>
                  <a:pt x="1711363" y="4898520"/>
                </a:cubicBezTo>
                <a:cubicBezTo>
                  <a:pt x="1624678" y="4790062"/>
                  <a:pt x="1499992" y="4735833"/>
                  <a:pt x="1337304" y="4735833"/>
                </a:cubicBezTo>
                <a:close/>
                <a:moveTo>
                  <a:pt x="11433589" y="4160263"/>
                </a:moveTo>
                <a:lnTo>
                  <a:pt x="11433589" y="4892358"/>
                </a:lnTo>
                <a:lnTo>
                  <a:pt x="11428659" y="4892358"/>
                </a:lnTo>
                <a:cubicBezTo>
                  <a:pt x="11419622" y="4867708"/>
                  <a:pt x="11398874" y="4842853"/>
                  <a:pt x="11366419" y="4817793"/>
                </a:cubicBezTo>
                <a:cubicBezTo>
                  <a:pt x="11333964" y="4792732"/>
                  <a:pt x="11295757" y="4772807"/>
                  <a:pt x="11251798" y="4758017"/>
                </a:cubicBezTo>
                <a:cubicBezTo>
                  <a:pt x="11207840" y="4743227"/>
                  <a:pt x="11159978" y="4735833"/>
                  <a:pt x="11108214" y="4735833"/>
                </a:cubicBezTo>
                <a:cubicBezTo>
                  <a:pt x="10998934" y="4735833"/>
                  <a:pt x="10900335" y="4764591"/>
                  <a:pt x="10812418" y="4822106"/>
                </a:cubicBezTo>
                <a:cubicBezTo>
                  <a:pt x="10724501" y="4879622"/>
                  <a:pt x="10656303" y="4960144"/>
                  <a:pt x="10607826" y="5063673"/>
                </a:cubicBezTo>
                <a:cubicBezTo>
                  <a:pt x="10559349" y="5167202"/>
                  <a:pt x="10535109" y="5285931"/>
                  <a:pt x="10535109" y="5419861"/>
                </a:cubicBezTo>
                <a:cubicBezTo>
                  <a:pt x="10535109" y="5549682"/>
                  <a:pt x="10555445" y="5662249"/>
                  <a:pt x="10596117" y="5757561"/>
                </a:cubicBezTo>
                <a:cubicBezTo>
                  <a:pt x="10636789" y="5852873"/>
                  <a:pt x="10698207" y="5927027"/>
                  <a:pt x="10780373" y="5980024"/>
                </a:cubicBezTo>
                <a:cubicBezTo>
                  <a:pt x="10862539" y="6033021"/>
                  <a:pt x="10957440" y="6059519"/>
                  <a:pt x="11065077" y="6059519"/>
                </a:cubicBezTo>
                <a:cubicBezTo>
                  <a:pt x="11130810" y="6059519"/>
                  <a:pt x="11197363" y="6043703"/>
                  <a:pt x="11264739" y="6012069"/>
                </a:cubicBezTo>
                <a:cubicBezTo>
                  <a:pt x="11332115" y="5980435"/>
                  <a:pt x="11386755" y="5937093"/>
                  <a:pt x="11428659" y="5882042"/>
                </a:cubicBezTo>
                <a:lnTo>
                  <a:pt x="11433589" y="5882042"/>
                </a:lnTo>
                <a:lnTo>
                  <a:pt x="11433589" y="6028707"/>
                </a:lnTo>
                <a:lnTo>
                  <a:pt x="11958627" y="6028707"/>
                </a:lnTo>
                <a:lnTo>
                  <a:pt x="11958627" y="4160263"/>
                </a:lnTo>
                <a:close/>
                <a:moveTo>
                  <a:pt x="8340564" y="2081892"/>
                </a:moveTo>
                <a:cubicBezTo>
                  <a:pt x="8472029" y="2081892"/>
                  <a:pt x="8537762" y="2167755"/>
                  <a:pt x="8537762" y="2339481"/>
                </a:cubicBezTo>
                <a:cubicBezTo>
                  <a:pt x="8537762" y="2537500"/>
                  <a:pt x="8472851" y="2636510"/>
                  <a:pt x="8343029" y="2636510"/>
                </a:cubicBezTo>
                <a:cubicBezTo>
                  <a:pt x="8209921" y="2636510"/>
                  <a:pt x="8143367" y="2541608"/>
                  <a:pt x="8143367" y="2351806"/>
                </a:cubicBezTo>
                <a:cubicBezTo>
                  <a:pt x="8143367" y="2171864"/>
                  <a:pt x="8209100" y="2081892"/>
                  <a:pt x="8340564" y="2081892"/>
                </a:cubicBezTo>
                <a:close/>
                <a:moveTo>
                  <a:pt x="2539840" y="2081892"/>
                </a:moveTo>
                <a:cubicBezTo>
                  <a:pt x="2671305" y="2081892"/>
                  <a:pt x="2737037" y="2167755"/>
                  <a:pt x="2737037" y="2339481"/>
                </a:cubicBezTo>
                <a:cubicBezTo>
                  <a:pt x="2737037" y="2537500"/>
                  <a:pt x="2672127" y="2636510"/>
                  <a:pt x="2542305" y="2636510"/>
                </a:cubicBezTo>
                <a:cubicBezTo>
                  <a:pt x="2409197" y="2636510"/>
                  <a:pt x="2342643" y="2541608"/>
                  <a:pt x="2342643" y="2351806"/>
                </a:cubicBezTo>
                <a:cubicBezTo>
                  <a:pt x="2342643" y="2171864"/>
                  <a:pt x="2408375" y="2081892"/>
                  <a:pt x="2539840" y="2081892"/>
                </a:cubicBezTo>
                <a:close/>
                <a:moveTo>
                  <a:pt x="6885346" y="1728170"/>
                </a:moveTo>
                <a:lnTo>
                  <a:pt x="6885346" y="2990232"/>
                </a:lnTo>
                <a:lnTo>
                  <a:pt x="7410384" y="2990232"/>
                </a:lnTo>
                <a:lnTo>
                  <a:pt x="7410384" y="1728170"/>
                </a:lnTo>
                <a:close/>
                <a:moveTo>
                  <a:pt x="4232132" y="1728170"/>
                </a:moveTo>
                <a:lnTo>
                  <a:pt x="4232132" y="2489844"/>
                </a:lnTo>
                <a:cubicBezTo>
                  <a:pt x="4232132" y="2664857"/>
                  <a:pt x="4268285" y="2797143"/>
                  <a:pt x="4340591" y="2886704"/>
                </a:cubicBezTo>
                <a:cubicBezTo>
                  <a:pt x="4412896" y="2976264"/>
                  <a:pt x="4518068" y="3021044"/>
                  <a:pt x="4656106" y="3021044"/>
                </a:cubicBezTo>
                <a:cubicBezTo>
                  <a:pt x="4714443" y="3021044"/>
                  <a:pt x="4765592" y="3012417"/>
                  <a:pt x="4809550" y="2995162"/>
                </a:cubicBezTo>
                <a:cubicBezTo>
                  <a:pt x="4853509" y="2977907"/>
                  <a:pt x="4892949" y="2955312"/>
                  <a:pt x="4927868" y="2927375"/>
                </a:cubicBezTo>
                <a:cubicBezTo>
                  <a:pt x="4962789" y="2899439"/>
                  <a:pt x="5002023" y="2855481"/>
                  <a:pt x="5045571" y="2795500"/>
                </a:cubicBezTo>
                <a:lnTo>
                  <a:pt x="5050500" y="2795500"/>
                </a:lnTo>
                <a:lnTo>
                  <a:pt x="5050500" y="2990232"/>
                </a:lnTo>
                <a:lnTo>
                  <a:pt x="5575538" y="2990232"/>
                </a:lnTo>
                <a:lnTo>
                  <a:pt x="5575538" y="1728170"/>
                </a:lnTo>
                <a:lnTo>
                  <a:pt x="5050500" y="1728170"/>
                </a:lnTo>
                <a:lnTo>
                  <a:pt x="5050500" y="2443010"/>
                </a:lnTo>
                <a:cubicBezTo>
                  <a:pt x="5050500" y="2504634"/>
                  <a:pt x="5037560" y="2552290"/>
                  <a:pt x="5011677" y="2585978"/>
                </a:cubicBezTo>
                <a:cubicBezTo>
                  <a:pt x="4985795" y="2619666"/>
                  <a:pt x="4947383" y="2636510"/>
                  <a:pt x="4896440" y="2636510"/>
                </a:cubicBezTo>
                <a:cubicBezTo>
                  <a:pt x="4803593" y="2636510"/>
                  <a:pt x="4757170" y="2574475"/>
                  <a:pt x="4757170" y="2450405"/>
                </a:cubicBezTo>
                <a:lnTo>
                  <a:pt x="4757170" y="1728170"/>
                </a:lnTo>
                <a:close/>
                <a:moveTo>
                  <a:pt x="10195888" y="1697358"/>
                </a:moveTo>
                <a:cubicBezTo>
                  <a:pt x="10112901" y="1697358"/>
                  <a:pt x="10036077" y="1717283"/>
                  <a:pt x="9965414" y="1757133"/>
                </a:cubicBezTo>
                <a:cubicBezTo>
                  <a:pt x="9894752" y="1796983"/>
                  <a:pt x="9838468" y="1853061"/>
                  <a:pt x="9796564" y="1925367"/>
                </a:cubicBezTo>
                <a:lnTo>
                  <a:pt x="9791634" y="1925367"/>
                </a:lnTo>
                <a:lnTo>
                  <a:pt x="9791634" y="1728170"/>
                </a:lnTo>
                <a:lnTo>
                  <a:pt x="9266596" y="1728170"/>
                </a:lnTo>
                <a:lnTo>
                  <a:pt x="9266596" y="2990232"/>
                </a:lnTo>
                <a:lnTo>
                  <a:pt x="9791634" y="2990232"/>
                </a:lnTo>
                <a:lnTo>
                  <a:pt x="9791634" y="2270462"/>
                </a:lnTo>
                <a:cubicBezTo>
                  <a:pt x="9791634" y="2215411"/>
                  <a:pt x="9804370" y="2170220"/>
                  <a:pt x="9829841" y="2134889"/>
                </a:cubicBezTo>
                <a:cubicBezTo>
                  <a:pt x="9855312" y="2099558"/>
                  <a:pt x="9890643" y="2081892"/>
                  <a:pt x="9935834" y="2081892"/>
                </a:cubicBezTo>
                <a:cubicBezTo>
                  <a:pt x="9988421" y="2081892"/>
                  <a:pt x="10026422" y="2098942"/>
                  <a:pt x="10049839" y="2133040"/>
                </a:cubicBezTo>
                <a:cubicBezTo>
                  <a:pt x="10073256" y="2167139"/>
                  <a:pt x="10084965" y="2223217"/>
                  <a:pt x="10084965" y="2301274"/>
                </a:cubicBezTo>
                <a:lnTo>
                  <a:pt x="10084965" y="2990232"/>
                </a:lnTo>
                <a:lnTo>
                  <a:pt x="10610002" y="2990232"/>
                </a:lnTo>
                <a:lnTo>
                  <a:pt x="10610002" y="2219931"/>
                </a:lnTo>
                <a:cubicBezTo>
                  <a:pt x="10610002" y="1871549"/>
                  <a:pt x="10471964" y="1697358"/>
                  <a:pt x="10195888" y="1697358"/>
                </a:cubicBezTo>
                <a:close/>
                <a:moveTo>
                  <a:pt x="8340564" y="1697358"/>
                </a:moveTo>
                <a:cubicBezTo>
                  <a:pt x="8195953" y="1697358"/>
                  <a:pt x="8068186" y="1723651"/>
                  <a:pt x="7957262" y="1776237"/>
                </a:cubicBezTo>
                <a:cubicBezTo>
                  <a:pt x="7846339" y="1828822"/>
                  <a:pt x="7760886" y="1904415"/>
                  <a:pt x="7700906" y="2003014"/>
                </a:cubicBezTo>
                <a:cubicBezTo>
                  <a:pt x="7640925" y="2101612"/>
                  <a:pt x="7610935" y="2217876"/>
                  <a:pt x="7610935" y="2351806"/>
                </a:cubicBezTo>
                <a:cubicBezTo>
                  <a:pt x="7610935" y="2560507"/>
                  <a:pt x="7674818" y="2724221"/>
                  <a:pt x="7802586" y="2842950"/>
                </a:cubicBezTo>
                <a:cubicBezTo>
                  <a:pt x="7930353" y="2961680"/>
                  <a:pt x="8108858" y="3021044"/>
                  <a:pt x="8338099" y="3021044"/>
                </a:cubicBezTo>
                <a:cubicBezTo>
                  <a:pt x="8568984" y="3021044"/>
                  <a:pt x="8748721" y="2960242"/>
                  <a:pt x="8877310" y="2838637"/>
                </a:cubicBezTo>
                <a:cubicBezTo>
                  <a:pt x="9005900" y="2717032"/>
                  <a:pt x="9070194" y="2549825"/>
                  <a:pt x="9070194" y="2337016"/>
                </a:cubicBezTo>
                <a:cubicBezTo>
                  <a:pt x="9070194" y="2216233"/>
                  <a:pt x="9040820" y="2106953"/>
                  <a:pt x="8982072" y="2009176"/>
                </a:cubicBezTo>
                <a:cubicBezTo>
                  <a:pt x="8923323" y="1911399"/>
                  <a:pt x="8839104" y="1834985"/>
                  <a:pt x="8729413" y="1779934"/>
                </a:cubicBezTo>
                <a:cubicBezTo>
                  <a:pt x="8619722" y="1724883"/>
                  <a:pt x="8490106" y="1697358"/>
                  <a:pt x="8340564" y="1697358"/>
                </a:cubicBezTo>
                <a:close/>
                <a:moveTo>
                  <a:pt x="2539840" y="1697358"/>
                </a:moveTo>
                <a:cubicBezTo>
                  <a:pt x="2395229" y="1697358"/>
                  <a:pt x="2267461" y="1723651"/>
                  <a:pt x="2156538" y="1776237"/>
                </a:cubicBezTo>
                <a:cubicBezTo>
                  <a:pt x="2045614" y="1828822"/>
                  <a:pt x="1960162" y="1904415"/>
                  <a:pt x="1900181" y="2003014"/>
                </a:cubicBezTo>
                <a:cubicBezTo>
                  <a:pt x="1840201" y="2101612"/>
                  <a:pt x="1810210" y="2217876"/>
                  <a:pt x="1810210" y="2351806"/>
                </a:cubicBezTo>
                <a:cubicBezTo>
                  <a:pt x="1810210" y="2560507"/>
                  <a:pt x="1874094" y="2724221"/>
                  <a:pt x="2001861" y="2842950"/>
                </a:cubicBezTo>
                <a:cubicBezTo>
                  <a:pt x="2129628" y="2961680"/>
                  <a:pt x="2308133" y="3021044"/>
                  <a:pt x="2537375" y="3021044"/>
                </a:cubicBezTo>
                <a:cubicBezTo>
                  <a:pt x="2768260" y="3021044"/>
                  <a:pt x="2947998" y="2960242"/>
                  <a:pt x="3076586" y="2838637"/>
                </a:cubicBezTo>
                <a:cubicBezTo>
                  <a:pt x="3205175" y="2717032"/>
                  <a:pt x="3269470" y="2549825"/>
                  <a:pt x="3269470" y="2337016"/>
                </a:cubicBezTo>
                <a:cubicBezTo>
                  <a:pt x="3269470" y="2216233"/>
                  <a:pt x="3240096" y="2106953"/>
                  <a:pt x="3181348" y="2009176"/>
                </a:cubicBezTo>
                <a:cubicBezTo>
                  <a:pt x="3122599" y="1911399"/>
                  <a:pt x="3038379" y="1834985"/>
                  <a:pt x="2928689" y="1779934"/>
                </a:cubicBezTo>
                <a:cubicBezTo>
                  <a:pt x="2818997" y="1724883"/>
                  <a:pt x="2689382" y="1697358"/>
                  <a:pt x="2539840" y="1697358"/>
                </a:cubicBezTo>
                <a:close/>
                <a:moveTo>
                  <a:pt x="6454173" y="1337473"/>
                </a:moveTo>
                <a:lnTo>
                  <a:pt x="5936530" y="1480441"/>
                </a:lnTo>
                <a:lnTo>
                  <a:pt x="5936530" y="1728170"/>
                </a:lnTo>
                <a:lnTo>
                  <a:pt x="5738100" y="1728170"/>
                </a:lnTo>
                <a:lnTo>
                  <a:pt x="5738100" y="2091752"/>
                </a:lnTo>
                <a:lnTo>
                  <a:pt x="5936530" y="2091752"/>
                </a:lnTo>
                <a:lnTo>
                  <a:pt x="5936530" y="2556398"/>
                </a:lnTo>
                <a:cubicBezTo>
                  <a:pt x="5936530" y="2705118"/>
                  <a:pt x="5977818" y="2819739"/>
                  <a:pt x="6060395" y="2900261"/>
                </a:cubicBezTo>
                <a:cubicBezTo>
                  <a:pt x="6142971" y="2980783"/>
                  <a:pt x="6257386" y="3021044"/>
                  <a:pt x="6403641" y="3021044"/>
                </a:cubicBezTo>
                <a:cubicBezTo>
                  <a:pt x="6480055" y="3021044"/>
                  <a:pt x="6545376" y="3015909"/>
                  <a:pt x="6599606" y="3005638"/>
                </a:cubicBezTo>
                <a:cubicBezTo>
                  <a:pt x="6653835" y="2995368"/>
                  <a:pt x="6692864" y="2984481"/>
                  <a:pt x="6716691" y="2972977"/>
                </a:cubicBezTo>
                <a:lnTo>
                  <a:pt x="6716691" y="2609395"/>
                </a:lnTo>
                <a:cubicBezTo>
                  <a:pt x="6670679" y="2627472"/>
                  <a:pt x="6627131" y="2636510"/>
                  <a:pt x="6586048" y="2636510"/>
                </a:cubicBezTo>
                <a:cubicBezTo>
                  <a:pt x="6498132" y="2636510"/>
                  <a:pt x="6454173" y="2581048"/>
                  <a:pt x="6454173" y="2470125"/>
                </a:cubicBezTo>
                <a:lnTo>
                  <a:pt x="6454173" y="2091752"/>
                </a:lnTo>
                <a:lnTo>
                  <a:pt x="6716691" y="2091752"/>
                </a:lnTo>
                <a:lnTo>
                  <a:pt x="6716691" y="1728170"/>
                </a:lnTo>
                <a:lnTo>
                  <a:pt x="6454173" y="1728170"/>
                </a:lnTo>
                <a:close/>
                <a:moveTo>
                  <a:pt x="1110527" y="1193272"/>
                </a:moveTo>
                <a:cubicBezTo>
                  <a:pt x="891967" y="1193272"/>
                  <a:pt x="717776" y="1244420"/>
                  <a:pt x="587955" y="1346716"/>
                </a:cubicBezTo>
                <a:cubicBezTo>
                  <a:pt x="458133" y="1449012"/>
                  <a:pt x="393222" y="1585613"/>
                  <a:pt x="393222" y="1756517"/>
                </a:cubicBezTo>
                <a:cubicBezTo>
                  <a:pt x="393222" y="2000548"/>
                  <a:pt x="535369" y="2177204"/>
                  <a:pt x="819661" y="2286484"/>
                </a:cubicBezTo>
                <a:cubicBezTo>
                  <a:pt x="907579" y="2319351"/>
                  <a:pt x="967765" y="2345233"/>
                  <a:pt x="1000220" y="2364131"/>
                </a:cubicBezTo>
                <a:cubicBezTo>
                  <a:pt x="1032675" y="2383029"/>
                  <a:pt x="1056914" y="2403365"/>
                  <a:pt x="1072937" y="2425139"/>
                </a:cubicBezTo>
                <a:cubicBezTo>
                  <a:pt x="1088959" y="2446913"/>
                  <a:pt x="1096970" y="2472179"/>
                  <a:pt x="1096970" y="2500937"/>
                </a:cubicBezTo>
                <a:cubicBezTo>
                  <a:pt x="1096970" y="2541198"/>
                  <a:pt x="1080948" y="2571804"/>
                  <a:pt x="1048903" y="2592756"/>
                </a:cubicBezTo>
                <a:cubicBezTo>
                  <a:pt x="1016859" y="2613709"/>
                  <a:pt x="971667" y="2624185"/>
                  <a:pt x="913330" y="2624185"/>
                </a:cubicBezTo>
                <a:cubicBezTo>
                  <a:pt x="836094" y="2624185"/>
                  <a:pt x="752696" y="2607546"/>
                  <a:pt x="663136" y="2574269"/>
                </a:cubicBezTo>
                <a:cubicBezTo>
                  <a:pt x="573575" y="2540992"/>
                  <a:pt x="491821" y="2497239"/>
                  <a:pt x="417872" y="2443010"/>
                </a:cubicBezTo>
                <a:lnTo>
                  <a:pt x="417872" y="2927375"/>
                </a:lnTo>
                <a:cubicBezTo>
                  <a:pt x="571521" y="2989821"/>
                  <a:pt x="740782" y="3021044"/>
                  <a:pt x="925655" y="3021044"/>
                </a:cubicBezTo>
                <a:cubicBezTo>
                  <a:pt x="1085056" y="3021044"/>
                  <a:pt x="1221451" y="2999681"/>
                  <a:pt x="1334839" y="2956955"/>
                </a:cubicBezTo>
                <a:cubicBezTo>
                  <a:pt x="1448227" y="2914229"/>
                  <a:pt x="1536350" y="2849318"/>
                  <a:pt x="1599207" y="2762223"/>
                </a:cubicBezTo>
                <a:cubicBezTo>
                  <a:pt x="1662064" y="2675128"/>
                  <a:pt x="1693492" y="2572832"/>
                  <a:pt x="1693492" y="2455335"/>
                </a:cubicBezTo>
                <a:cubicBezTo>
                  <a:pt x="1693492" y="2334551"/>
                  <a:pt x="1655490" y="2230201"/>
                  <a:pt x="1579487" y="2142284"/>
                </a:cubicBezTo>
                <a:cubicBezTo>
                  <a:pt x="1503484" y="2054367"/>
                  <a:pt x="1373868" y="1973434"/>
                  <a:pt x="1190639" y="1899485"/>
                </a:cubicBezTo>
                <a:cubicBezTo>
                  <a:pt x="1097792" y="1860867"/>
                  <a:pt x="1036784" y="1829439"/>
                  <a:pt x="1007615" y="1805200"/>
                </a:cubicBezTo>
                <a:cubicBezTo>
                  <a:pt x="978446" y="1780961"/>
                  <a:pt x="963862" y="1750354"/>
                  <a:pt x="963862" y="1713380"/>
                </a:cubicBezTo>
                <a:cubicBezTo>
                  <a:pt x="963862" y="1674762"/>
                  <a:pt x="981938" y="1644361"/>
                  <a:pt x="1018091" y="1622176"/>
                </a:cubicBezTo>
                <a:cubicBezTo>
                  <a:pt x="1054244" y="1599991"/>
                  <a:pt x="1101900" y="1588899"/>
                  <a:pt x="1161059" y="1588899"/>
                </a:cubicBezTo>
                <a:cubicBezTo>
                  <a:pt x="1304849" y="1588899"/>
                  <a:pt x="1451103" y="1629571"/>
                  <a:pt x="1599823" y="1710915"/>
                </a:cubicBezTo>
                <a:lnTo>
                  <a:pt x="1599823" y="1261059"/>
                </a:lnTo>
                <a:cubicBezTo>
                  <a:pt x="1523409" y="1240518"/>
                  <a:pt x="1464044" y="1226549"/>
                  <a:pt x="1421729" y="1219154"/>
                </a:cubicBezTo>
                <a:cubicBezTo>
                  <a:pt x="1379414" y="1211760"/>
                  <a:pt x="1332374" y="1205597"/>
                  <a:pt x="1280610" y="1200667"/>
                </a:cubicBezTo>
                <a:cubicBezTo>
                  <a:pt x="1228846" y="1195737"/>
                  <a:pt x="1172151" y="1193272"/>
                  <a:pt x="1110527" y="1193272"/>
                </a:cubicBezTo>
                <a:close/>
                <a:moveTo>
                  <a:pt x="7147865" y="1145205"/>
                </a:moveTo>
                <a:cubicBezTo>
                  <a:pt x="7059126" y="1145205"/>
                  <a:pt x="6988259" y="1167596"/>
                  <a:pt x="6935262" y="1212376"/>
                </a:cubicBezTo>
                <a:cubicBezTo>
                  <a:pt x="6882265" y="1257156"/>
                  <a:pt x="6855767" y="1315699"/>
                  <a:pt x="6855767" y="1388004"/>
                </a:cubicBezTo>
                <a:cubicBezTo>
                  <a:pt x="6855767" y="1458667"/>
                  <a:pt x="6883087" y="1517826"/>
                  <a:pt x="6937727" y="1565482"/>
                </a:cubicBezTo>
                <a:cubicBezTo>
                  <a:pt x="6992366" y="1613138"/>
                  <a:pt x="7062413" y="1636966"/>
                  <a:pt x="7147865" y="1636966"/>
                </a:cubicBezTo>
                <a:cubicBezTo>
                  <a:pt x="7235782" y="1636966"/>
                  <a:pt x="7306650" y="1613960"/>
                  <a:pt x="7360468" y="1567947"/>
                </a:cubicBezTo>
                <a:cubicBezTo>
                  <a:pt x="7414287" y="1521934"/>
                  <a:pt x="7441196" y="1461953"/>
                  <a:pt x="7441196" y="1388004"/>
                </a:cubicBezTo>
                <a:cubicBezTo>
                  <a:pt x="7441196" y="1315699"/>
                  <a:pt x="7414287" y="1257156"/>
                  <a:pt x="7360468" y="1212376"/>
                </a:cubicBezTo>
                <a:cubicBezTo>
                  <a:pt x="7306650" y="1167596"/>
                  <a:pt x="7235782" y="1145205"/>
                  <a:pt x="7147865" y="1145205"/>
                </a:cubicBezTo>
                <a:close/>
                <a:moveTo>
                  <a:pt x="3465872" y="1121788"/>
                </a:moveTo>
                <a:lnTo>
                  <a:pt x="3465872" y="2990232"/>
                </a:lnTo>
                <a:lnTo>
                  <a:pt x="3990910" y="2990232"/>
                </a:lnTo>
                <a:lnTo>
                  <a:pt x="3990910" y="1121788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141821"/>
          </a:solidFill>
          <a:ln>
            <a:noFill/>
          </a:ln>
          <a:effectLst>
            <a:outerShdw blurRad="38100" dist="38100" dir="2700000" algn="tl">
              <a:srgbClr val="000000">
                <a:alpha val="43137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sz="19900" dirty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1256017"/>
      </p:ext>
    </p:extLst>
  </p:cSld>
  <p:clrMapOvr>
    <a:masterClrMapping/>
  </p:clrMapOvr>
  <p:transition spd="slow" advTm="4398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 build="p"/>
      <p:bldP spid="6" grpId="0" build="p"/>
      <p:bldP spid="11" grpId="0" build="p"/>
      <p:bldP spid="12" grpId="0" build="p"/>
      <p:bldP spid="13" grpId="0"/>
      <p:bldP spid="14" grpId="0" animBg="1"/>
      <p:bldP spid="15" grpId="0" animBg="1"/>
      <p:bldP spid="16" grpId="0" animBg="1"/>
      <p:bldP spid="17" grpId="0" animBg="1"/>
      <p:bldP spid="59" grpId="0"/>
      <p:bldP spid="6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6B4454BC-C712-2A66-E060-F25B327BD036}"/>
              </a:ext>
            </a:extLst>
          </p:cNvPr>
          <p:cNvSpPr txBox="1"/>
          <p:nvPr/>
        </p:nvSpPr>
        <p:spPr>
          <a:xfrm>
            <a:off x="-138112861" y="-115750981"/>
            <a:ext cx="298314289" cy="152688514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1259809" y="5120367"/>
                </a:moveTo>
                <a:cubicBezTo>
                  <a:pt x="11316503" y="5120367"/>
                  <a:pt x="11361489" y="5141320"/>
                  <a:pt x="11394766" y="5183224"/>
                </a:cubicBezTo>
                <a:cubicBezTo>
                  <a:pt x="11428043" y="5225128"/>
                  <a:pt x="11444682" y="5283877"/>
                  <a:pt x="11444682" y="5359469"/>
                </a:cubicBezTo>
                <a:lnTo>
                  <a:pt x="11444682" y="5392746"/>
                </a:lnTo>
                <a:cubicBezTo>
                  <a:pt x="11444682" y="5484772"/>
                  <a:pt x="11427221" y="5554817"/>
                  <a:pt x="11392301" y="5602884"/>
                </a:cubicBezTo>
                <a:cubicBezTo>
                  <a:pt x="11357381" y="5650951"/>
                  <a:pt x="11310751" y="5674985"/>
                  <a:pt x="11252414" y="5674985"/>
                </a:cubicBezTo>
                <a:cubicBezTo>
                  <a:pt x="11129166" y="5674985"/>
                  <a:pt x="11067542" y="5585835"/>
                  <a:pt x="11067542" y="5407536"/>
                </a:cubicBezTo>
                <a:cubicBezTo>
                  <a:pt x="11067542" y="5320440"/>
                  <a:pt x="11085413" y="5250805"/>
                  <a:pt x="11121155" y="5198630"/>
                </a:cubicBezTo>
                <a:cubicBezTo>
                  <a:pt x="11156897" y="5146455"/>
                  <a:pt x="11203115" y="5120367"/>
                  <a:pt x="11259809" y="5120367"/>
                </a:cubicBezTo>
                <a:close/>
                <a:moveTo>
                  <a:pt x="7035639" y="5120367"/>
                </a:moveTo>
                <a:cubicBezTo>
                  <a:pt x="7167104" y="5120367"/>
                  <a:pt x="7232837" y="5206230"/>
                  <a:pt x="7232837" y="5377956"/>
                </a:cubicBezTo>
                <a:cubicBezTo>
                  <a:pt x="7232837" y="5575975"/>
                  <a:pt x="7167926" y="5674985"/>
                  <a:pt x="7038104" y="5674985"/>
                </a:cubicBezTo>
                <a:cubicBezTo>
                  <a:pt x="6904996" y="5674985"/>
                  <a:pt x="6838442" y="5580083"/>
                  <a:pt x="6838442" y="5390281"/>
                </a:cubicBezTo>
                <a:cubicBezTo>
                  <a:pt x="6838442" y="5210339"/>
                  <a:pt x="6904175" y="5120367"/>
                  <a:pt x="7035639" y="5120367"/>
                </a:cubicBezTo>
                <a:close/>
                <a:moveTo>
                  <a:pt x="5444737" y="5120367"/>
                </a:moveTo>
                <a:cubicBezTo>
                  <a:pt x="5508826" y="5120367"/>
                  <a:pt x="5556276" y="5142963"/>
                  <a:pt x="5587088" y="5188154"/>
                </a:cubicBezTo>
                <a:cubicBezTo>
                  <a:pt x="5617900" y="5233345"/>
                  <a:pt x="5633307" y="5295791"/>
                  <a:pt x="5633307" y="5375491"/>
                </a:cubicBezTo>
                <a:cubicBezTo>
                  <a:pt x="5633307" y="5470803"/>
                  <a:pt x="5616052" y="5544547"/>
                  <a:pt x="5581542" y="5596722"/>
                </a:cubicBezTo>
                <a:cubicBezTo>
                  <a:pt x="5547033" y="5648897"/>
                  <a:pt x="5498144" y="5674985"/>
                  <a:pt x="5434877" y="5674985"/>
                </a:cubicBezTo>
                <a:cubicBezTo>
                  <a:pt x="5375717" y="5674985"/>
                  <a:pt x="5331349" y="5651157"/>
                  <a:pt x="5301769" y="5603501"/>
                </a:cubicBezTo>
                <a:cubicBezTo>
                  <a:pt x="5272189" y="5555845"/>
                  <a:pt x="5257399" y="5492167"/>
                  <a:pt x="5257399" y="5412466"/>
                </a:cubicBezTo>
                <a:lnTo>
                  <a:pt x="5257399" y="5387816"/>
                </a:lnTo>
                <a:cubicBezTo>
                  <a:pt x="5257399" y="5304829"/>
                  <a:pt x="5274654" y="5239507"/>
                  <a:pt x="5309163" y="5191851"/>
                </a:cubicBezTo>
                <a:cubicBezTo>
                  <a:pt x="5343673" y="5144195"/>
                  <a:pt x="5388864" y="5120367"/>
                  <a:pt x="5444737" y="5120367"/>
                </a:cubicBezTo>
                <a:close/>
                <a:moveTo>
                  <a:pt x="3816190" y="5120367"/>
                </a:moveTo>
                <a:cubicBezTo>
                  <a:pt x="3947655" y="5120367"/>
                  <a:pt x="4013387" y="5206230"/>
                  <a:pt x="4013387" y="5377956"/>
                </a:cubicBezTo>
                <a:cubicBezTo>
                  <a:pt x="4013387" y="5575975"/>
                  <a:pt x="3948477" y="5674985"/>
                  <a:pt x="3818655" y="5674985"/>
                </a:cubicBezTo>
                <a:cubicBezTo>
                  <a:pt x="3685547" y="5674985"/>
                  <a:pt x="3618993" y="5580083"/>
                  <a:pt x="3618993" y="5390281"/>
                </a:cubicBezTo>
                <a:cubicBezTo>
                  <a:pt x="3618993" y="5210339"/>
                  <a:pt x="3684725" y="5120367"/>
                  <a:pt x="3816190" y="5120367"/>
                </a:cubicBezTo>
                <a:close/>
                <a:moveTo>
                  <a:pt x="1120387" y="5120367"/>
                </a:moveTo>
                <a:cubicBezTo>
                  <a:pt x="1184476" y="5120367"/>
                  <a:pt x="1231927" y="5142963"/>
                  <a:pt x="1262739" y="5188154"/>
                </a:cubicBezTo>
                <a:cubicBezTo>
                  <a:pt x="1293551" y="5233345"/>
                  <a:pt x="1308957" y="5295791"/>
                  <a:pt x="1308957" y="5375491"/>
                </a:cubicBezTo>
                <a:cubicBezTo>
                  <a:pt x="1308957" y="5470803"/>
                  <a:pt x="1291702" y="5544547"/>
                  <a:pt x="1257193" y="5596722"/>
                </a:cubicBezTo>
                <a:cubicBezTo>
                  <a:pt x="1222683" y="5648897"/>
                  <a:pt x="1173795" y="5674985"/>
                  <a:pt x="1110527" y="5674985"/>
                </a:cubicBezTo>
                <a:cubicBezTo>
                  <a:pt x="1051368" y="5674985"/>
                  <a:pt x="1006999" y="5651157"/>
                  <a:pt x="977419" y="5603501"/>
                </a:cubicBezTo>
                <a:cubicBezTo>
                  <a:pt x="947840" y="5555845"/>
                  <a:pt x="933050" y="5492167"/>
                  <a:pt x="933050" y="5412466"/>
                </a:cubicBezTo>
                <a:lnTo>
                  <a:pt x="933050" y="5387816"/>
                </a:lnTo>
                <a:cubicBezTo>
                  <a:pt x="933050" y="5304829"/>
                  <a:pt x="950304" y="5239507"/>
                  <a:pt x="984814" y="5191851"/>
                </a:cubicBezTo>
                <a:cubicBezTo>
                  <a:pt x="1019324" y="5144195"/>
                  <a:pt x="1064515" y="5120367"/>
                  <a:pt x="1120387" y="5120367"/>
                </a:cubicBezTo>
                <a:close/>
                <a:moveTo>
                  <a:pt x="9792183" y="5053813"/>
                </a:moveTo>
                <a:cubicBezTo>
                  <a:pt x="9896533" y="5053813"/>
                  <a:pt x="9948708" y="5126530"/>
                  <a:pt x="9948708" y="5271963"/>
                </a:cubicBezTo>
                <a:lnTo>
                  <a:pt x="9630727" y="5271963"/>
                </a:lnTo>
                <a:cubicBezTo>
                  <a:pt x="9635657" y="5206230"/>
                  <a:pt x="9652912" y="5153439"/>
                  <a:pt x="9682492" y="5113589"/>
                </a:cubicBezTo>
                <a:cubicBezTo>
                  <a:pt x="9712071" y="5073738"/>
                  <a:pt x="9748635" y="5053813"/>
                  <a:pt x="9792183" y="5053813"/>
                </a:cubicBezTo>
                <a:close/>
                <a:moveTo>
                  <a:pt x="2910953" y="4744460"/>
                </a:moveTo>
                <a:cubicBezTo>
                  <a:pt x="2832074" y="4744460"/>
                  <a:pt x="2763055" y="4765207"/>
                  <a:pt x="2703895" y="4806700"/>
                </a:cubicBezTo>
                <a:cubicBezTo>
                  <a:pt x="2644736" y="4848194"/>
                  <a:pt x="2599134" y="4908791"/>
                  <a:pt x="2567090" y="4988492"/>
                </a:cubicBezTo>
                <a:lnTo>
                  <a:pt x="2562160" y="4988492"/>
                </a:lnTo>
                <a:lnTo>
                  <a:pt x="2562160" y="4766645"/>
                </a:lnTo>
                <a:lnTo>
                  <a:pt x="2037122" y="4766645"/>
                </a:lnTo>
                <a:lnTo>
                  <a:pt x="2037122" y="6028707"/>
                </a:lnTo>
                <a:lnTo>
                  <a:pt x="2562160" y="6028707"/>
                </a:lnTo>
                <a:lnTo>
                  <a:pt x="2562160" y="5481485"/>
                </a:lnTo>
                <a:cubicBezTo>
                  <a:pt x="2562160" y="5281001"/>
                  <a:pt x="2648844" y="5180759"/>
                  <a:pt x="2822213" y="5180759"/>
                </a:cubicBezTo>
                <a:cubicBezTo>
                  <a:pt x="2844398" y="5180759"/>
                  <a:pt x="2872335" y="5184457"/>
                  <a:pt x="2906022" y="5191851"/>
                </a:cubicBezTo>
                <a:cubicBezTo>
                  <a:pt x="2939710" y="5199246"/>
                  <a:pt x="2966414" y="5207463"/>
                  <a:pt x="2986134" y="5216501"/>
                </a:cubicBezTo>
                <a:lnTo>
                  <a:pt x="2986134" y="4759250"/>
                </a:lnTo>
                <a:cubicBezTo>
                  <a:pt x="2964770" y="4749390"/>
                  <a:pt x="2939710" y="4744460"/>
                  <a:pt x="2910953" y="4744460"/>
                </a:cubicBezTo>
                <a:close/>
                <a:moveTo>
                  <a:pt x="9794648" y="4735833"/>
                </a:moveTo>
                <a:cubicBezTo>
                  <a:pt x="9667291" y="4735833"/>
                  <a:pt x="9550822" y="4765207"/>
                  <a:pt x="9445239" y="4823955"/>
                </a:cubicBezTo>
                <a:cubicBezTo>
                  <a:pt x="9339656" y="4882704"/>
                  <a:pt x="9259956" y="4963842"/>
                  <a:pt x="9206137" y="5067370"/>
                </a:cubicBezTo>
                <a:cubicBezTo>
                  <a:pt x="9152319" y="5170899"/>
                  <a:pt x="9125409" y="5290450"/>
                  <a:pt x="9125409" y="5426023"/>
                </a:cubicBezTo>
                <a:cubicBezTo>
                  <a:pt x="9125409" y="5623220"/>
                  <a:pt x="9186623" y="5778103"/>
                  <a:pt x="9309049" y="5890669"/>
                </a:cubicBezTo>
                <a:cubicBezTo>
                  <a:pt x="9431476" y="6003236"/>
                  <a:pt x="9602791" y="6059519"/>
                  <a:pt x="9822995" y="6059519"/>
                </a:cubicBezTo>
                <a:cubicBezTo>
                  <a:pt x="10004581" y="6059519"/>
                  <a:pt x="10159052" y="6034048"/>
                  <a:pt x="10286408" y="5983105"/>
                </a:cubicBezTo>
                <a:lnTo>
                  <a:pt x="10286408" y="5650335"/>
                </a:lnTo>
                <a:cubicBezTo>
                  <a:pt x="10177128" y="5697169"/>
                  <a:pt x="10061274" y="5720586"/>
                  <a:pt x="9938848" y="5720586"/>
                </a:cubicBezTo>
                <a:cubicBezTo>
                  <a:pt x="9850931" y="5720586"/>
                  <a:pt x="9780269" y="5705180"/>
                  <a:pt x="9726861" y="5674368"/>
                </a:cubicBezTo>
                <a:cubicBezTo>
                  <a:pt x="9673454" y="5643556"/>
                  <a:pt x="9642231" y="5601036"/>
                  <a:pt x="9633192" y="5546806"/>
                </a:cubicBezTo>
                <a:lnTo>
                  <a:pt x="10413354" y="5546806"/>
                </a:lnTo>
                <a:lnTo>
                  <a:pt x="10413354" y="5349609"/>
                </a:lnTo>
                <a:cubicBezTo>
                  <a:pt x="10413354" y="5226361"/>
                  <a:pt x="10389321" y="5118724"/>
                  <a:pt x="10341254" y="5026699"/>
                </a:cubicBezTo>
                <a:cubicBezTo>
                  <a:pt x="10293187" y="4934673"/>
                  <a:pt x="10222730" y="4863189"/>
                  <a:pt x="10129883" y="4812247"/>
                </a:cubicBezTo>
                <a:cubicBezTo>
                  <a:pt x="10037036" y="4761304"/>
                  <a:pt x="9925291" y="4735833"/>
                  <a:pt x="9794648" y="4735833"/>
                </a:cubicBezTo>
                <a:close/>
                <a:moveTo>
                  <a:pt x="8548333" y="4735833"/>
                </a:moveTo>
                <a:cubicBezTo>
                  <a:pt x="8360174" y="4735833"/>
                  <a:pt x="8214125" y="4773834"/>
                  <a:pt x="8110185" y="4849838"/>
                </a:cubicBezTo>
                <a:cubicBezTo>
                  <a:pt x="8006246" y="4925840"/>
                  <a:pt x="7954276" y="5029163"/>
                  <a:pt x="7954276" y="5159807"/>
                </a:cubicBezTo>
                <a:cubicBezTo>
                  <a:pt x="7954276" y="5253475"/>
                  <a:pt x="7979748" y="5329479"/>
                  <a:pt x="8030690" y="5387816"/>
                </a:cubicBezTo>
                <a:cubicBezTo>
                  <a:pt x="8081633" y="5446154"/>
                  <a:pt x="8162977" y="5492988"/>
                  <a:pt x="8274722" y="5528319"/>
                </a:cubicBezTo>
                <a:cubicBezTo>
                  <a:pt x="8375786" y="5562007"/>
                  <a:pt x="8438232" y="5586041"/>
                  <a:pt x="8462059" y="5600419"/>
                </a:cubicBezTo>
                <a:cubicBezTo>
                  <a:pt x="8485888" y="5614799"/>
                  <a:pt x="8497801" y="5633080"/>
                  <a:pt x="8497801" y="5655265"/>
                </a:cubicBezTo>
                <a:cubicBezTo>
                  <a:pt x="8497801" y="5708673"/>
                  <a:pt x="8446448" y="5735376"/>
                  <a:pt x="8343741" y="5735376"/>
                </a:cubicBezTo>
                <a:cubicBezTo>
                  <a:pt x="8239391" y="5735376"/>
                  <a:pt x="8109569" y="5700867"/>
                  <a:pt x="7954276" y="5631848"/>
                </a:cubicBezTo>
                <a:lnTo>
                  <a:pt x="7954276" y="6000360"/>
                </a:lnTo>
                <a:cubicBezTo>
                  <a:pt x="8006863" y="6016793"/>
                  <a:pt x="8074854" y="6030762"/>
                  <a:pt x="8158252" y="6042264"/>
                </a:cubicBezTo>
                <a:cubicBezTo>
                  <a:pt x="8241651" y="6053768"/>
                  <a:pt x="8311696" y="6059519"/>
                  <a:pt x="8368391" y="6059519"/>
                </a:cubicBezTo>
                <a:cubicBezTo>
                  <a:pt x="8563122" y="6059519"/>
                  <a:pt x="8714924" y="6020286"/>
                  <a:pt x="8823793" y="5941817"/>
                </a:cubicBezTo>
                <a:cubicBezTo>
                  <a:pt x="8932662" y="5863349"/>
                  <a:pt x="8987097" y="5752631"/>
                  <a:pt x="8987097" y="5609663"/>
                </a:cubicBezTo>
                <a:cubicBezTo>
                  <a:pt x="8987097" y="5516816"/>
                  <a:pt x="8959161" y="5440813"/>
                  <a:pt x="8903288" y="5381654"/>
                </a:cubicBezTo>
                <a:cubicBezTo>
                  <a:pt x="8847416" y="5322494"/>
                  <a:pt x="8754980" y="5274017"/>
                  <a:pt x="8625979" y="5236221"/>
                </a:cubicBezTo>
                <a:cubicBezTo>
                  <a:pt x="8559425" y="5215679"/>
                  <a:pt x="8515056" y="5198014"/>
                  <a:pt x="8492871" y="5183224"/>
                </a:cubicBezTo>
                <a:cubicBezTo>
                  <a:pt x="8470686" y="5168434"/>
                  <a:pt x="8459594" y="5149125"/>
                  <a:pt x="8459594" y="5125297"/>
                </a:cubicBezTo>
                <a:cubicBezTo>
                  <a:pt x="8459594" y="5104756"/>
                  <a:pt x="8469865" y="5088734"/>
                  <a:pt x="8490406" y="5077231"/>
                </a:cubicBezTo>
                <a:cubicBezTo>
                  <a:pt x="8510948" y="5065727"/>
                  <a:pt x="8538473" y="5059976"/>
                  <a:pt x="8572982" y="5059976"/>
                </a:cubicBezTo>
                <a:cubicBezTo>
                  <a:pt x="8614887" y="5059976"/>
                  <a:pt x="8666651" y="5067370"/>
                  <a:pt x="8728275" y="5082161"/>
                </a:cubicBezTo>
                <a:cubicBezTo>
                  <a:pt x="8789900" y="5096950"/>
                  <a:pt x="8846594" y="5115438"/>
                  <a:pt x="8898358" y="5137622"/>
                </a:cubicBezTo>
                <a:lnTo>
                  <a:pt x="8898358" y="4783899"/>
                </a:lnTo>
                <a:cubicBezTo>
                  <a:pt x="8775110" y="4751855"/>
                  <a:pt x="8658435" y="4735833"/>
                  <a:pt x="8548333" y="4735833"/>
                </a:cubicBezTo>
                <a:close/>
                <a:moveTo>
                  <a:pt x="7035639" y="4735833"/>
                </a:moveTo>
                <a:cubicBezTo>
                  <a:pt x="6891028" y="4735833"/>
                  <a:pt x="6763261" y="4762126"/>
                  <a:pt x="6652337" y="4814712"/>
                </a:cubicBezTo>
                <a:cubicBezTo>
                  <a:pt x="6541414" y="4867298"/>
                  <a:pt x="6455961" y="4942890"/>
                  <a:pt x="6395981" y="5041489"/>
                </a:cubicBezTo>
                <a:cubicBezTo>
                  <a:pt x="6336000" y="5140087"/>
                  <a:pt x="6306010" y="5256351"/>
                  <a:pt x="6306010" y="5390281"/>
                </a:cubicBezTo>
                <a:cubicBezTo>
                  <a:pt x="6306010" y="5598982"/>
                  <a:pt x="6369893" y="5762697"/>
                  <a:pt x="6497661" y="5881425"/>
                </a:cubicBezTo>
                <a:cubicBezTo>
                  <a:pt x="6625428" y="6000155"/>
                  <a:pt x="6803933" y="6059519"/>
                  <a:pt x="7033174" y="6059519"/>
                </a:cubicBezTo>
                <a:cubicBezTo>
                  <a:pt x="7264060" y="6059519"/>
                  <a:pt x="7443796" y="5998717"/>
                  <a:pt x="7572386" y="5877112"/>
                </a:cubicBezTo>
                <a:cubicBezTo>
                  <a:pt x="7700975" y="5755507"/>
                  <a:pt x="7765269" y="5588300"/>
                  <a:pt x="7765269" y="5375491"/>
                </a:cubicBezTo>
                <a:cubicBezTo>
                  <a:pt x="7765269" y="5254708"/>
                  <a:pt x="7735895" y="5145428"/>
                  <a:pt x="7677147" y="5047651"/>
                </a:cubicBezTo>
                <a:cubicBezTo>
                  <a:pt x="7618399" y="4949874"/>
                  <a:pt x="7534179" y="4873460"/>
                  <a:pt x="7424488" y="4818409"/>
                </a:cubicBezTo>
                <a:cubicBezTo>
                  <a:pt x="7314797" y="4763358"/>
                  <a:pt x="7185181" y="4735833"/>
                  <a:pt x="7035639" y="4735833"/>
                </a:cubicBezTo>
                <a:close/>
                <a:moveTo>
                  <a:pt x="5661654" y="4735833"/>
                </a:moveTo>
                <a:cubicBezTo>
                  <a:pt x="5577023" y="4735833"/>
                  <a:pt x="5501431" y="4753704"/>
                  <a:pt x="5434877" y="4789446"/>
                </a:cubicBezTo>
                <a:cubicBezTo>
                  <a:pt x="5368323" y="4825188"/>
                  <a:pt x="5314094" y="4874692"/>
                  <a:pt x="5272189" y="4937960"/>
                </a:cubicBezTo>
                <a:lnTo>
                  <a:pt x="5267259" y="4937960"/>
                </a:lnTo>
                <a:lnTo>
                  <a:pt x="5267259" y="4766645"/>
                </a:lnTo>
                <a:lnTo>
                  <a:pt x="4742222" y="4766645"/>
                </a:lnTo>
                <a:lnTo>
                  <a:pt x="4742222" y="6609207"/>
                </a:lnTo>
                <a:lnTo>
                  <a:pt x="5267259" y="6609207"/>
                </a:lnTo>
                <a:lnTo>
                  <a:pt x="5267259" y="5898064"/>
                </a:lnTo>
                <a:lnTo>
                  <a:pt x="5272189" y="5898064"/>
                </a:lnTo>
                <a:cubicBezTo>
                  <a:pt x="5348603" y="6005701"/>
                  <a:pt x="5460759" y="6059519"/>
                  <a:pt x="5608657" y="6059519"/>
                </a:cubicBezTo>
                <a:cubicBezTo>
                  <a:pt x="5715472" y="6059519"/>
                  <a:pt x="5811607" y="6030351"/>
                  <a:pt x="5897058" y="5972013"/>
                </a:cubicBezTo>
                <a:cubicBezTo>
                  <a:pt x="5982510" y="5913675"/>
                  <a:pt x="6048653" y="5831510"/>
                  <a:pt x="6095488" y="5725516"/>
                </a:cubicBezTo>
                <a:cubicBezTo>
                  <a:pt x="6142322" y="5619523"/>
                  <a:pt x="6165739" y="5497507"/>
                  <a:pt x="6165739" y="5359469"/>
                </a:cubicBezTo>
                <a:cubicBezTo>
                  <a:pt x="6165739" y="5160628"/>
                  <a:pt x="6122397" y="5006979"/>
                  <a:pt x="6035713" y="4898520"/>
                </a:cubicBezTo>
                <a:cubicBezTo>
                  <a:pt x="5949028" y="4790062"/>
                  <a:pt x="5824342" y="4735833"/>
                  <a:pt x="5661654" y="4735833"/>
                </a:cubicBezTo>
                <a:close/>
                <a:moveTo>
                  <a:pt x="3816190" y="4735833"/>
                </a:moveTo>
                <a:cubicBezTo>
                  <a:pt x="3671579" y="4735833"/>
                  <a:pt x="3543811" y="4762126"/>
                  <a:pt x="3432888" y="4814712"/>
                </a:cubicBezTo>
                <a:cubicBezTo>
                  <a:pt x="3321965" y="4867298"/>
                  <a:pt x="3236512" y="4942890"/>
                  <a:pt x="3176532" y="5041489"/>
                </a:cubicBezTo>
                <a:cubicBezTo>
                  <a:pt x="3116551" y="5140087"/>
                  <a:pt x="3086560" y="5256351"/>
                  <a:pt x="3086560" y="5390281"/>
                </a:cubicBezTo>
                <a:cubicBezTo>
                  <a:pt x="3086560" y="5598982"/>
                  <a:pt x="3150444" y="5762697"/>
                  <a:pt x="3278211" y="5881425"/>
                </a:cubicBezTo>
                <a:cubicBezTo>
                  <a:pt x="3405979" y="6000155"/>
                  <a:pt x="3584483" y="6059519"/>
                  <a:pt x="3813725" y="6059519"/>
                </a:cubicBezTo>
                <a:cubicBezTo>
                  <a:pt x="4044610" y="6059519"/>
                  <a:pt x="4224347" y="5998717"/>
                  <a:pt x="4352936" y="5877112"/>
                </a:cubicBezTo>
                <a:cubicBezTo>
                  <a:pt x="4481525" y="5755507"/>
                  <a:pt x="4545820" y="5588300"/>
                  <a:pt x="4545820" y="5375491"/>
                </a:cubicBezTo>
                <a:cubicBezTo>
                  <a:pt x="4545820" y="5254708"/>
                  <a:pt x="4516446" y="5145428"/>
                  <a:pt x="4457697" y="5047651"/>
                </a:cubicBezTo>
                <a:cubicBezTo>
                  <a:pt x="4398949" y="4949874"/>
                  <a:pt x="4314729" y="4873460"/>
                  <a:pt x="4205038" y="4818409"/>
                </a:cubicBezTo>
                <a:cubicBezTo>
                  <a:pt x="4095347" y="4763358"/>
                  <a:pt x="3965731" y="4735833"/>
                  <a:pt x="3816190" y="4735833"/>
                </a:cubicBezTo>
                <a:close/>
                <a:moveTo>
                  <a:pt x="1337304" y="4735833"/>
                </a:moveTo>
                <a:cubicBezTo>
                  <a:pt x="1252674" y="4735833"/>
                  <a:pt x="1177081" y="4753704"/>
                  <a:pt x="1110527" y="4789446"/>
                </a:cubicBezTo>
                <a:cubicBezTo>
                  <a:pt x="1043973" y="4825188"/>
                  <a:pt x="989744" y="4874692"/>
                  <a:pt x="947840" y="4937960"/>
                </a:cubicBezTo>
                <a:lnTo>
                  <a:pt x="942909" y="4937960"/>
                </a:lnTo>
                <a:lnTo>
                  <a:pt x="942909" y="4766645"/>
                </a:lnTo>
                <a:lnTo>
                  <a:pt x="417872" y="4766645"/>
                </a:lnTo>
                <a:lnTo>
                  <a:pt x="417872" y="6609207"/>
                </a:lnTo>
                <a:lnTo>
                  <a:pt x="942909" y="6609207"/>
                </a:lnTo>
                <a:lnTo>
                  <a:pt x="942909" y="5898064"/>
                </a:lnTo>
                <a:lnTo>
                  <a:pt x="947840" y="5898064"/>
                </a:lnTo>
                <a:cubicBezTo>
                  <a:pt x="1024253" y="6005701"/>
                  <a:pt x="1136409" y="6059519"/>
                  <a:pt x="1284307" y="6059519"/>
                </a:cubicBezTo>
                <a:cubicBezTo>
                  <a:pt x="1391122" y="6059519"/>
                  <a:pt x="1487256" y="6030351"/>
                  <a:pt x="1572709" y="5972013"/>
                </a:cubicBezTo>
                <a:cubicBezTo>
                  <a:pt x="1658160" y="5913675"/>
                  <a:pt x="1724304" y="5831510"/>
                  <a:pt x="1771138" y="5725516"/>
                </a:cubicBezTo>
                <a:cubicBezTo>
                  <a:pt x="1817972" y="5619523"/>
                  <a:pt x="1841390" y="5497507"/>
                  <a:pt x="1841390" y="5359469"/>
                </a:cubicBezTo>
                <a:cubicBezTo>
                  <a:pt x="1841390" y="5160628"/>
                  <a:pt x="1798048" y="5006979"/>
                  <a:pt x="1711363" y="4898520"/>
                </a:cubicBezTo>
                <a:cubicBezTo>
                  <a:pt x="1624678" y="4790062"/>
                  <a:pt x="1499992" y="4735833"/>
                  <a:pt x="1337304" y="4735833"/>
                </a:cubicBezTo>
                <a:close/>
                <a:moveTo>
                  <a:pt x="11433589" y="4160263"/>
                </a:moveTo>
                <a:lnTo>
                  <a:pt x="11433589" y="4892358"/>
                </a:lnTo>
                <a:lnTo>
                  <a:pt x="11428659" y="4892358"/>
                </a:lnTo>
                <a:cubicBezTo>
                  <a:pt x="11419622" y="4867708"/>
                  <a:pt x="11398874" y="4842853"/>
                  <a:pt x="11366419" y="4817793"/>
                </a:cubicBezTo>
                <a:cubicBezTo>
                  <a:pt x="11333964" y="4792732"/>
                  <a:pt x="11295757" y="4772807"/>
                  <a:pt x="11251798" y="4758017"/>
                </a:cubicBezTo>
                <a:cubicBezTo>
                  <a:pt x="11207840" y="4743227"/>
                  <a:pt x="11159978" y="4735833"/>
                  <a:pt x="11108214" y="4735833"/>
                </a:cubicBezTo>
                <a:cubicBezTo>
                  <a:pt x="10998934" y="4735833"/>
                  <a:pt x="10900335" y="4764591"/>
                  <a:pt x="10812418" y="4822106"/>
                </a:cubicBezTo>
                <a:cubicBezTo>
                  <a:pt x="10724501" y="4879622"/>
                  <a:pt x="10656303" y="4960144"/>
                  <a:pt x="10607826" y="5063673"/>
                </a:cubicBezTo>
                <a:cubicBezTo>
                  <a:pt x="10559349" y="5167202"/>
                  <a:pt x="10535109" y="5285931"/>
                  <a:pt x="10535109" y="5419861"/>
                </a:cubicBezTo>
                <a:cubicBezTo>
                  <a:pt x="10535109" y="5549682"/>
                  <a:pt x="10555445" y="5662249"/>
                  <a:pt x="10596117" y="5757561"/>
                </a:cubicBezTo>
                <a:cubicBezTo>
                  <a:pt x="10636789" y="5852873"/>
                  <a:pt x="10698207" y="5927027"/>
                  <a:pt x="10780373" y="5980024"/>
                </a:cubicBezTo>
                <a:cubicBezTo>
                  <a:pt x="10862539" y="6033021"/>
                  <a:pt x="10957440" y="6059519"/>
                  <a:pt x="11065077" y="6059519"/>
                </a:cubicBezTo>
                <a:cubicBezTo>
                  <a:pt x="11130810" y="6059519"/>
                  <a:pt x="11197363" y="6043703"/>
                  <a:pt x="11264739" y="6012069"/>
                </a:cubicBezTo>
                <a:cubicBezTo>
                  <a:pt x="11332115" y="5980435"/>
                  <a:pt x="11386755" y="5937093"/>
                  <a:pt x="11428659" y="5882042"/>
                </a:cubicBezTo>
                <a:lnTo>
                  <a:pt x="11433589" y="5882042"/>
                </a:lnTo>
                <a:lnTo>
                  <a:pt x="11433589" y="6028707"/>
                </a:lnTo>
                <a:lnTo>
                  <a:pt x="11958627" y="6028707"/>
                </a:lnTo>
                <a:lnTo>
                  <a:pt x="11958627" y="4160263"/>
                </a:lnTo>
                <a:close/>
                <a:moveTo>
                  <a:pt x="8340564" y="2081892"/>
                </a:moveTo>
                <a:cubicBezTo>
                  <a:pt x="8472029" y="2081892"/>
                  <a:pt x="8537762" y="2167755"/>
                  <a:pt x="8537762" y="2339481"/>
                </a:cubicBezTo>
                <a:cubicBezTo>
                  <a:pt x="8537762" y="2537500"/>
                  <a:pt x="8472851" y="2636510"/>
                  <a:pt x="8343029" y="2636510"/>
                </a:cubicBezTo>
                <a:cubicBezTo>
                  <a:pt x="8209921" y="2636510"/>
                  <a:pt x="8143367" y="2541608"/>
                  <a:pt x="8143367" y="2351806"/>
                </a:cubicBezTo>
                <a:cubicBezTo>
                  <a:pt x="8143367" y="2171864"/>
                  <a:pt x="8209100" y="2081892"/>
                  <a:pt x="8340564" y="2081892"/>
                </a:cubicBezTo>
                <a:close/>
                <a:moveTo>
                  <a:pt x="2539840" y="2081892"/>
                </a:moveTo>
                <a:cubicBezTo>
                  <a:pt x="2671305" y="2081892"/>
                  <a:pt x="2737037" y="2167755"/>
                  <a:pt x="2737037" y="2339481"/>
                </a:cubicBezTo>
                <a:cubicBezTo>
                  <a:pt x="2737037" y="2537500"/>
                  <a:pt x="2672127" y="2636510"/>
                  <a:pt x="2542305" y="2636510"/>
                </a:cubicBezTo>
                <a:cubicBezTo>
                  <a:pt x="2409197" y="2636510"/>
                  <a:pt x="2342643" y="2541608"/>
                  <a:pt x="2342643" y="2351806"/>
                </a:cubicBezTo>
                <a:cubicBezTo>
                  <a:pt x="2342643" y="2171864"/>
                  <a:pt x="2408375" y="2081892"/>
                  <a:pt x="2539840" y="2081892"/>
                </a:cubicBezTo>
                <a:close/>
                <a:moveTo>
                  <a:pt x="6885346" y="1728170"/>
                </a:moveTo>
                <a:lnTo>
                  <a:pt x="6885346" y="2990232"/>
                </a:lnTo>
                <a:lnTo>
                  <a:pt x="7410384" y="2990232"/>
                </a:lnTo>
                <a:lnTo>
                  <a:pt x="7410384" y="1728170"/>
                </a:lnTo>
                <a:close/>
                <a:moveTo>
                  <a:pt x="4232132" y="1728170"/>
                </a:moveTo>
                <a:lnTo>
                  <a:pt x="4232132" y="2489844"/>
                </a:lnTo>
                <a:cubicBezTo>
                  <a:pt x="4232132" y="2664857"/>
                  <a:pt x="4268285" y="2797143"/>
                  <a:pt x="4340591" y="2886704"/>
                </a:cubicBezTo>
                <a:cubicBezTo>
                  <a:pt x="4412896" y="2976264"/>
                  <a:pt x="4518068" y="3021044"/>
                  <a:pt x="4656106" y="3021044"/>
                </a:cubicBezTo>
                <a:cubicBezTo>
                  <a:pt x="4714443" y="3021044"/>
                  <a:pt x="4765592" y="3012417"/>
                  <a:pt x="4809550" y="2995162"/>
                </a:cubicBezTo>
                <a:cubicBezTo>
                  <a:pt x="4853509" y="2977907"/>
                  <a:pt x="4892949" y="2955312"/>
                  <a:pt x="4927868" y="2927375"/>
                </a:cubicBezTo>
                <a:cubicBezTo>
                  <a:pt x="4962789" y="2899439"/>
                  <a:pt x="5002023" y="2855481"/>
                  <a:pt x="5045571" y="2795500"/>
                </a:cubicBezTo>
                <a:lnTo>
                  <a:pt x="5050500" y="2795500"/>
                </a:lnTo>
                <a:lnTo>
                  <a:pt x="5050500" y="2990232"/>
                </a:lnTo>
                <a:lnTo>
                  <a:pt x="5575538" y="2990232"/>
                </a:lnTo>
                <a:lnTo>
                  <a:pt x="5575538" y="1728170"/>
                </a:lnTo>
                <a:lnTo>
                  <a:pt x="5050500" y="1728170"/>
                </a:lnTo>
                <a:lnTo>
                  <a:pt x="5050500" y="2443010"/>
                </a:lnTo>
                <a:cubicBezTo>
                  <a:pt x="5050500" y="2504634"/>
                  <a:pt x="5037560" y="2552290"/>
                  <a:pt x="5011677" y="2585978"/>
                </a:cubicBezTo>
                <a:cubicBezTo>
                  <a:pt x="4985795" y="2619666"/>
                  <a:pt x="4947383" y="2636510"/>
                  <a:pt x="4896440" y="2636510"/>
                </a:cubicBezTo>
                <a:cubicBezTo>
                  <a:pt x="4803593" y="2636510"/>
                  <a:pt x="4757170" y="2574475"/>
                  <a:pt x="4757170" y="2450405"/>
                </a:cubicBezTo>
                <a:lnTo>
                  <a:pt x="4757170" y="1728170"/>
                </a:lnTo>
                <a:close/>
                <a:moveTo>
                  <a:pt x="10195888" y="1697358"/>
                </a:moveTo>
                <a:cubicBezTo>
                  <a:pt x="10112901" y="1697358"/>
                  <a:pt x="10036077" y="1717283"/>
                  <a:pt x="9965414" y="1757133"/>
                </a:cubicBezTo>
                <a:cubicBezTo>
                  <a:pt x="9894752" y="1796983"/>
                  <a:pt x="9838468" y="1853061"/>
                  <a:pt x="9796564" y="1925367"/>
                </a:cubicBezTo>
                <a:lnTo>
                  <a:pt x="9791634" y="1925367"/>
                </a:lnTo>
                <a:lnTo>
                  <a:pt x="9791634" y="1728170"/>
                </a:lnTo>
                <a:lnTo>
                  <a:pt x="9266596" y="1728170"/>
                </a:lnTo>
                <a:lnTo>
                  <a:pt x="9266596" y="2990232"/>
                </a:lnTo>
                <a:lnTo>
                  <a:pt x="9791634" y="2990232"/>
                </a:lnTo>
                <a:lnTo>
                  <a:pt x="9791634" y="2270462"/>
                </a:lnTo>
                <a:cubicBezTo>
                  <a:pt x="9791634" y="2215411"/>
                  <a:pt x="9804370" y="2170220"/>
                  <a:pt x="9829841" y="2134889"/>
                </a:cubicBezTo>
                <a:cubicBezTo>
                  <a:pt x="9855312" y="2099558"/>
                  <a:pt x="9890643" y="2081892"/>
                  <a:pt x="9935834" y="2081892"/>
                </a:cubicBezTo>
                <a:cubicBezTo>
                  <a:pt x="9988421" y="2081892"/>
                  <a:pt x="10026422" y="2098942"/>
                  <a:pt x="10049839" y="2133040"/>
                </a:cubicBezTo>
                <a:cubicBezTo>
                  <a:pt x="10073256" y="2167139"/>
                  <a:pt x="10084965" y="2223217"/>
                  <a:pt x="10084965" y="2301274"/>
                </a:cubicBezTo>
                <a:lnTo>
                  <a:pt x="10084965" y="2990232"/>
                </a:lnTo>
                <a:lnTo>
                  <a:pt x="10610002" y="2990232"/>
                </a:lnTo>
                <a:lnTo>
                  <a:pt x="10610002" y="2219931"/>
                </a:lnTo>
                <a:cubicBezTo>
                  <a:pt x="10610002" y="1871549"/>
                  <a:pt x="10471964" y="1697358"/>
                  <a:pt x="10195888" y="1697358"/>
                </a:cubicBezTo>
                <a:close/>
                <a:moveTo>
                  <a:pt x="8340564" y="1697358"/>
                </a:moveTo>
                <a:cubicBezTo>
                  <a:pt x="8195953" y="1697358"/>
                  <a:pt x="8068186" y="1723651"/>
                  <a:pt x="7957262" y="1776237"/>
                </a:cubicBezTo>
                <a:cubicBezTo>
                  <a:pt x="7846339" y="1828822"/>
                  <a:pt x="7760886" y="1904415"/>
                  <a:pt x="7700906" y="2003014"/>
                </a:cubicBezTo>
                <a:cubicBezTo>
                  <a:pt x="7640925" y="2101612"/>
                  <a:pt x="7610935" y="2217876"/>
                  <a:pt x="7610935" y="2351806"/>
                </a:cubicBezTo>
                <a:cubicBezTo>
                  <a:pt x="7610935" y="2560507"/>
                  <a:pt x="7674818" y="2724221"/>
                  <a:pt x="7802586" y="2842950"/>
                </a:cubicBezTo>
                <a:cubicBezTo>
                  <a:pt x="7930353" y="2961680"/>
                  <a:pt x="8108858" y="3021044"/>
                  <a:pt x="8338099" y="3021044"/>
                </a:cubicBezTo>
                <a:cubicBezTo>
                  <a:pt x="8568984" y="3021044"/>
                  <a:pt x="8748721" y="2960242"/>
                  <a:pt x="8877310" y="2838637"/>
                </a:cubicBezTo>
                <a:cubicBezTo>
                  <a:pt x="9005900" y="2717032"/>
                  <a:pt x="9070194" y="2549825"/>
                  <a:pt x="9070194" y="2337016"/>
                </a:cubicBezTo>
                <a:cubicBezTo>
                  <a:pt x="9070194" y="2216233"/>
                  <a:pt x="9040820" y="2106953"/>
                  <a:pt x="8982072" y="2009176"/>
                </a:cubicBezTo>
                <a:cubicBezTo>
                  <a:pt x="8923323" y="1911399"/>
                  <a:pt x="8839104" y="1834985"/>
                  <a:pt x="8729413" y="1779934"/>
                </a:cubicBezTo>
                <a:cubicBezTo>
                  <a:pt x="8619722" y="1724883"/>
                  <a:pt x="8490106" y="1697358"/>
                  <a:pt x="8340564" y="1697358"/>
                </a:cubicBezTo>
                <a:close/>
                <a:moveTo>
                  <a:pt x="2539840" y="1697358"/>
                </a:moveTo>
                <a:cubicBezTo>
                  <a:pt x="2395229" y="1697358"/>
                  <a:pt x="2267461" y="1723651"/>
                  <a:pt x="2156538" y="1776237"/>
                </a:cubicBezTo>
                <a:cubicBezTo>
                  <a:pt x="2045614" y="1828822"/>
                  <a:pt x="1960162" y="1904415"/>
                  <a:pt x="1900181" y="2003014"/>
                </a:cubicBezTo>
                <a:cubicBezTo>
                  <a:pt x="1840201" y="2101612"/>
                  <a:pt x="1810210" y="2217876"/>
                  <a:pt x="1810210" y="2351806"/>
                </a:cubicBezTo>
                <a:cubicBezTo>
                  <a:pt x="1810210" y="2560507"/>
                  <a:pt x="1874094" y="2724221"/>
                  <a:pt x="2001861" y="2842950"/>
                </a:cubicBezTo>
                <a:cubicBezTo>
                  <a:pt x="2129628" y="2961680"/>
                  <a:pt x="2308133" y="3021044"/>
                  <a:pt x="2537375" y="3021044"/>
                </a:cubicBezTo>
                <a:cubicBezTo>
                  <a:pt x="2768260" y="3021044"/>
                  <a:pt x="2947998" y="2960242"/>
                  <a:pt x="3076586" y="2838637"/>
                </a:cubicBezTo>
                <a:cubicBezTo>
                  <a:pt x="3205175" y="2717032"/>
                  <a:pt x="3269470" y="2549825"/>
                  <a:pt x="3269470" y="2337016"/>
                </a:cubicBezTo>
                <a:cubicBezTo>
                  <a:pt x="3269470" y="2216233"/>
                  <a:pt x="3240096" y="2106953"/>
                  <a:pt x="3181348" y="2009176"/>
                </a:cubicBezTo>
                <a:cubicBezTo>
                  <a:pt x="3122599" y="1911399"/>
                  <a:pt x="3038379" y="1834985"/>
                  <a:pt x="2928689" y="1779934"/>
                </a:cubicBezTo>
                <a:cubicBezTo>
                  <a:pt x="2818997" y="1724883"/>
                  <a:pt x="2689382" y="1697358"/>
                  <a:pt x="2539840" y="1697358"/>
                </a:cubicBezTo>
                <a:close/>
                <a:moveTo>
                  <a:pt x="6454173" y="1337473"/>
                </a:moveTo>
                <a:lnTo>
                  <a:pt x="5936530" y="1480441"/>
                </a:lnTo>
                <a:lnTo>
                  <a:pt x="5936530" y="1728170"/>
                </a:lnTo>
                <a:lnTo>
                  <a:pt x="5738100" y="1728170"/>
                </a:lnTo>
                <a:lnTo>
                  <a:pt x="5738100" y="2091752"/>
                </a:lnTo>
                <a:lnTo>
                  <a:pt x="5936530" y="2091752"/>
                </a:lnTo>
                <a:lnTo>
                  <a:pt x="5936530" y="2556398"/>
                </a:lnTo>
                <a:cubicBezTo>
                  <a:pt x="5936530" y="2705118"/>
                  <a:pt x="5977818" y="2819739"/>
                  <a:pt x="6060395" y="2900261"/>
                </a:cubicBezTo>
                <a:cubicBezTo>
                  <a:pt x="6142971" y="2980783"/>
                  <a:pt x="6257386" y="3021044"/>
                  <a:pt x="6403641" y="3021044"/>
                </a:cubicBezTo>
                <a:cubicBezTo>
                  <a:pt x="6480055" y="3021044"/>
                  <a:pt x="6545376" y="3015909"/>
                  <a:pt x="6599606" y="3005638"/>
                </a:cubicBezTo>
                <a:cubicBezTo>
                  <a:pt x="6653835" y="2995368"/>
                  <a:pt x="6692864" y="2984481"/>
                  <a:pt x="6716691" y="2972977"/>
                </a:cubicBezTo>
                <a:lnTo>
                  <a:pt x="6716691" y="2609395"/>
                </a:lnTo>
                <a:cubicBezTo>
                  <a:pt x="6670679" y="2627472"/>
                  <a:pt x="6627131" y="2636510"/>
                  <a:pt x="6586048" y="2636510"/>
                </a:cubicBezTo>
                <a:cubicBezTo>
                  <a:pt x="6498132" y="2636510"/>
                  <a:pt x="6454173" y="2581048"/>
                  <a:pt x="6454173" y="2470125"/>
                </a:cubicBezTo>
                <a:lnTo>
                  <a:pt x="6454173" y="2091752"/>
                </a:lnTo>
                <a:lnTo>
                  <a:pt x="6716691" y="2091752"/>
                </a:lnTo>
                <a:lnTo>
                  <a:pt x="6716691" y="1728170"/>
                </a:lnTo>
                <a:lnTo>
                  <a:pt x="6454173" y="1728170"/>
                </a:lnTo>
                <a:close/>
                <a:moveTo>
                  <a:pt x="1110527" y="1193272"/>
                </a:moveTo>
                <a:cubicBezTo>
                  <a:pt x="891967" y="1193272"/>
                  <a:pt x="717776" y="1244420"/>
                  <a:pt x="587955" y="1346716"/>
                </a:cubicBezTo>
                <a:cubicBezTo>
                  <a:pt x="458133" y="1449012"/>
                  <a:pt x="393222" y="1585613"/>
                  <a:pt x="393222" y="1756517"/>
                </a:cubicBezTo>
                <a:cubicBezTo>
                  <a:pt x="393222" y="2000548"/>
                  <a:pt x="535369" y="2177204"/>
                  <a:pt x="819661" y="2286484"/>
                </a:cubicBezTo>
                <a:cubicBezTo>
                  <a:pt x="907579" y="2319351"/>
                  <a:pt x="967765" y="2345233"/>
                  <a:pt x="1000220" y="2364131"/>
                </a:cubicBezTo>
                <a:cubicBezTo>
                  <a:pt x="1032675" y="2383029"/>
                  <a:pt x="1056914" y="2403365"/>
                  <a:pt x="1072937" y="2425139"/>
                </a:cubicBezTo>
                <a:cubicBezTo>
                  <a:pt x="1088959" y="2446913"/>
                  <a:pt x="1096970" y="2472179"/>
                  <a:pt x="1096970" y="2500937"/>
                </a:cubicBezTo>
                <a:cubicBezTo>
                  <a:pt x="1096970" y="2541198"/>
                  <a:pt x="1080948" y="2571804"/>
                  <a:pt x="1048903" y="2592756"/>
                </a:cubicBezTo>
                <a:cubicBezTo>
                  <a:pt x="1016859" y="2613709"/>
                  <a:pt x="971667" y="2624185"/>
                  <a:pt x="913330" y="2624185"/>
                </a:cubicBezTo>
                <a:cubicBezTo>
                  <a:pt x="836094" y="2624185"/>
                  <a:pt x="752696" y="2607546"/>
                  <a:pt x="663136" y="2574269"/>
                </a:cubicBezTo>
                <a:cubicBezTo>
                  <a:pt x="573575" y="2540992"/>
                  <a:pt x="491821" y="2497239"/>
                  <a:pt x="417872" y="2443010"/>
                </a:cubicBezTo>
                <a:lnTo>
                  <a:pt x="417872" y="2927375"/>
                </a:lnTo>
                <a:cubicBezTo>
                  <a:pt x="571521" y="2989821"/>
                  <a:pt x="740782" y="3021044"/>
                  <a:pt x="925655" y="3021044"/>
                </a:cubicBezTo>
                <a:cubicBezTo>
                  <a:pt x="1085056" y="3021044"/>
                  <a:pt x="1221451" y="2999681"/>
                  <a:pt x="1334839" y="2956955"/>
                </a:cubicBezTo>
                <a:cubicBezTo>
                  <a:pt x="1448227" y="2914229"/>
                  <a:pt x="1536350" y="2849318"/>
                  <a:pt x="1599207" y="2762223"/>
                </a:cubicBezTo>
                <a:cubicBezTo>
                  <a:pt x="1662064" y="2675128"/>
                  <a:pt x="1693492" y="2572832"/>
                  <a:pt x="1693492" y="2455335"/>
                </a:cubicBezTo>
                <a:cubicBezTo>
                  <a:pt x="1693492" y="2334551"/>
                  <a:pt x="1655490" y="2230201"/>
                  <a:pt x="1579487" y="2142284"/>
                </a:cubicBezTo>
                <a:cubicBezTo>
                  <a:pt x="1503484" y="2054367"/>
                  <a:pt x="1373868" y="1973434"/>
                  <a:pt x="1190639" y="1899485"/>
                </a:cubicBezTo>
                <a:cubicBezTo>
                  <a:pt x="1097792" y="1860867"/>
                  <a:pt x="1036784" y="1829439"/>
                  <a:pt x="1007615" y="1805200"/>
                </a:cubicBezTo>
                <a:cubicBezTo>
                  <a:pt x="978446" y="1780961"/>
                  <a:pt x="963862" y="1750354"/>
                  <a:pt x="963862" y="1713380"/>
                </a:cubicBezTo>
                <a:cubicBezTo>
                  <a:pt x="963862" y="1674762"/>
                  <a:pt x="981938" y="1644361"/>
                  <a:pt x="1018091" y="1622176"/>
                </a:cubicBezTo>
                <a:cubicBezTo>
                  <a:pt x="1054244" y="1599991"/>
                  <a:pt x="1101900" y="1588899"/>
                  <a:pt x="1161059" y="1588899"/>
                </a:cubicBezTo>
                <a:cubicBezTo>
                  <a:pt x="1304849" y="1588899"/>
                  <a:pt x="1451103" y="1629571"/>
                  <a:pt x="1599823" y="1710915"/>
                </a:cubicBezTo>
                <a:lnTo>
                  <a:pt x="1599823" y="1261059"/>
                </a:lnTo>
                <a:cubicBezTo>
                  <a:pt x="1523409" y="1240518"/>
                  <a:pt x="1464044" y="1226549"/>
                  <a:pt x="1421729" y="1219154"/>
                </a:cubicBezTo>
                <a:cubicBezTo>
                  <a:pt x="1379414" y="1211760"/>
                  <a:pt x="1332374" y="1205597"/>
                  <a:pt x="1280610" y="1200667"/>
                </a:cubicBezTo>
                <a:cubicBezTo>
                  <a:pt x="1228846" y="1195737"/>
                  <a:pt x="1172151" y="1193272"/>
                  <a:pt x="1110527" y="1193272"/>
                </a:cubicBezTo>
                <a:close/>
                <a:moveTo>
                  <a:pt x="7147865" y="1145205"/>
                </a:moveTo>
                <a:cubicBezTo>
                  <a:pt x="7059126" y="1145205"/>
                  <a:pt x="6988259" y="1167596"/>
                  <a:pt x="6935262" y="1212376"/>
                </a:cubicBezTo>
                <a:cubicBezTo>
                  <a:pt x="6882265" y="1257156"/>
                  <a:pt x="6855767" y="1315699"/>
                  <a:pt x="6855767" y="1388004"/>
                </a:cubicBezTo>
                <a:cubicBezTo>
                  <a:pt x="6855767" y="1458667"/>
                  <a:pt x="6883087" y="1517826"/>
                  <a:pt x="6937727" y="1565482"/>
                </a:cubicBezTo>
                <a:cubicBezTo>
                  <a:pt x="6992366" y="1613138"/>
                  <a:pt x="7062413" y="1636966"/>
                  <a:pt x="7147865" y="1636966"/>
                </a:cubicBezTo>
                <a:cubicBezTo>
                  <a:pt x="7235782" y="1636966"/>
                  <a:pt x="7306650" y="1613960"/>
                  <a:pt x="7360468" y="1567947"/>
                </a:cubicBezTo>
                <a:cubicBezTo>
                  <a:pt x="7414287" y="1521934"/>
                  <a:pt x="7441196" y="1461953"/>
                  <a:pt x="7441196" y="1388004"/>
                </a:cubicBezTo>
                <a:cubicBezTo>
                  <a:pt x="7441196" y="1315699"/>
                  <a:pt x="7414287" y="1257156"/>
                  <a:pt x="7360468" y="1212376"/>
                </a:cubicBezTo>
                <a:cubicBezTo>
                  <a:pt x="7306650" y="1167596"/>
                  <a:pt x="7235782" y="1145205"/>
                  <a:pt x="7147865" y="1145205"/>
                </a:cubicBezTo>
                <a:close/>
                <a:moveTo>
                  <a:pt x="3465872" y="1121788"/>
                </a:moveTo>
                <a:lnTo>
                  <a:pt x="3465872" y="2990232"/>
                </a:lnTo>
                <a:lnTo>
                  <a:pt x="3990910" y="2990232"/>
                </a:lnTo>
                <a:lnTo>
                  <a:pt x="3990910" y="1121788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161A24"/>
          </a:solidFill>
          <a:ln>
            <a:noFill/>
          </a:ln>
          <a:effectLst>
            <a:outerShdw blurRad="38100" dist="38100" dir="2700000" algn="tl">
              <a:srgbClr val="000000">
                <a:alpha val="43137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sz="19900" dirty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61" name="Google Shape;601;p30">
            <a:extLst>
              <a:ext uri="{FF2B5EF4-FFF2-40B4-BE49-F238E27FC236}">
                <a16:creationId xmlns:a16="http://schemas.microsoft.com/office/drawing/2014/main" id="{F29F4EBD-7379-894B-A2F8-7ACA568E7ECB}"/>
              </a:ext>
            </a:extLst>
          </p:cNvPr>
          <p:cNvSpPr txBox="1">
            <a:spLocks/>
          </p:cNvSpPr>
          <p:nvPr/>
        </p:nvSpPr>
        <p:spPr>
          <a:xfrm>
            <a:off x="496808" y="342338"/>
            <a:ext cx="8621646" cy="845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Share Tech"/>
              <a:buNone/>
              <a:defRPr sz="3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Share Tech"/>
              <a:buNone/>
              <a:tabLst/>
              <a:defRPr/>
            </a:pPr>
            <a:r>
              <a:rPr kumimoji="0" 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egoe UI Variable Text Semibold" pitchFamily="2" charset="0"/>
                <a:sym typeface="Share Tech"/>
              </a:rPr>
              <a:t>OUR </a:t>
            </a:r>
            <a:r>
              <a:rPr kumimoji="0" 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01C38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egoe UI Variable Text Semibold" pitchFamily="2" charset="0"/>
                <a:sym typeface="Share Tech"/>
              </a:rPr>
              <a:t>SOLUTIONS</a:t>
            </a:r>
          </a:p>
        </p:txBody>
      </p:sp>
      <p:sp>
        <p:nvSpPr>
          <p:cNvPr id="62" name="Google Shape;602;p30">
            <a:extLst>
              <a:ext uri="{FF2B5EF4-FFF2-40B4-BE49-F238E27FC236}">
                <a16:creationId xmlns:a16="http://schemas.microsoft.com/office/drawing/2014/main" id="{DBBD32CF-A3EC-BCF6-6AFC-A3E026D4BABE}"/>
              </a:ext>
            </a:extLst>
          </p:cNvPr>
          <p:cNvSpPr txBox="1">
            <a:spLocks/>
          </p:cNvSpPr>
          <p:nvPr/>
        </p:nvSpPr>
        <p:spPr>
          <a:xfrm>
            <a:off x="1310214" y="1966219"/>
            <a:ext cx="2754411" cy="9439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hare Tech"/>
                <a:sym typeface="Share Tech"/>
              </a:rPr>
              <a:t>Data Extraction</a:t>
            </a:r>
          </a:p>
        </p:txBody>
      </p:sp>
      <p:sp>
        <p:nvSpPr>
          <p:cNvPr id="63" name="Google Shape;603;p30">
            <a:extLst>
              <a:ext uri="{FF2B5EF4-FFF2-40B4-BE49-F238E27FC236}">
                <a16:creationId xmlns:a16="http://schemas.microsoft.com/office/drawing/2014/main" id="{0B6AED9E-8640-CCD1-DE4E-1DB7BEC62352}"/>
              </a:ext>
            </a:extLst>
          </p:cNvPr>
          <p:cNvSpPr txBox="1">
            <a:spLocks/>
          </p:cNvSpPr>
          <p:nvPr/>
        </p:nvSpPr>
        <p:spPr>
          <a:xfrm>
            <a:off x="7991100" y="1817593"/>
            <a:ext cx="3520253" cy="9439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hare Tech"/>
                <a:sym typeface="Share Tech"/>
              </a:rPr>
              <a:t>Data Transformation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hare Tech"/>
              <a:sym typeface="Share Tech"/>
            </a:endParaRPr>
          </a:p>
        </p:txBody>
      </p:sp>
      <p:sp>
        <p:nvSpPr>
          <p:cNvPr id="64" name="Google Shape;604;p30">
            <a:extLst>
              <a:ext uri="{FF2B5EF4-FFF2-40B4-BE49-F238E27FC236}">
                <a16:creationId xmlns:a16="http://schemas.microsoft.com/office/drawing/2014/main" id="{3D84D791-5078-0C52-C826-8D3FE19A6826}"/>
              </a:ext>
            </a:extLst>
          </p:cNvPr>
          <p:cNvSpPr txBox="1">
            <a:spLocks/>
          </p:cNvSpPr>
          <p:nvPr/>
        </p:nvSpPr>
        <p:spPr>
          <a:xfrm>
            <a:off x="904400" y="4873958"/>
            <a:ext cx="3272320" cy="9439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ven Pro"/>
                <a:sym typeface="Maven Pro"/>
              </a:rPr>
              <a:t>The transformed data will be loaded into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Maven Pro"/>
                <a:sym typeface="Maven Pro"/>
              </a:rPr>
              <a:t>Azure Data Lake Storage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CFCC"/>
                </a:solidFill>
                <a:effectLst/>
                <a:uLnTx/>
                <a:uFillTx/>
                <a:latin typeface="Maven Pro"/>
                <a:sym typeface="Maven Pro"/>
              </a:rPr>
              <a:t>. </a:t>
            </a:r>
          </a:p>
        </p:txBody>
      </p:sp>
      <p:sp>
        <p:nvSpPr>
          <p:cNvPr id="65" name="Google Shape;606;p30">
            <a:extLst>
              <a:ext uri="{FF2B5EF4-FFF2-40B4-BE49-F238E27FC236}">
                <a16:creationId xmlns:a16="http://schemas.microsoft.com/office/drawing/2014/main" id="{72B27247-5AE3-67FE-EA95-9DCB282700DA}"/>
              </a:ext>
            </a:extLst>
          </p:cNvPr>
          <p:cNvSpPr txBox="1">
            <a:spLocks/>
          </p:cNvSpPr>
          <p:nvPr/>
        </p:nvSpPr>
        <p:spPr>
          <a:xfrm>
            <a:off x="8082697" y="4879768"/>
            <a:ext cx="3805942" cy="9439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1C38D"/>
                </a:solidFill>
                <a:effectLst/>
                <a:uLnTx/>
                <a:uFillTx/>
                <a:latin typeface="Maven Pro"/>
                <a:sym typeface="Maven Pro"/>
              </a:rPr>
              <a:t>Azure Synapse Analytics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ven Pro"/>
                <a:sym typeface="Maven Pro"/>
              </a:rPr>
              <a:t>will be used to analyze the data using SQL queries.</a:t>
            </a:r>
          </a:p>
        </p:txBody>
      </p:sp>
      <p:sp>
        <p:nvSpPr>
          <p:cNvPr id="66" name="Google Shape;607;p30">
            <a:extLst>
              <a:ext uri="{FF2B5EF4-FFF2-40B4-BE49-F238E27FC236}">
                <a16:creationId xmlns:a16="http://schemas.microsoft.com/office/drawing/2014/main" id="{215E87A9-DE38-9805-9110-93A5FE7C0206}"/>
              </a:ext>
            </a:extLst>
          </p:cNvPr>
          <p:cNvSpPr txBox="1">
            <a:spLocks/>
          </p:cNvSpPr>
          <p:nvPr/>
        </p:nvSpPr>
        <p:spPr>
          <a:xfrm>
            <a:off x="1056290" y="2884784"/>
            <a:ext cx="2889495" cy="9439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ven Pro"/>
                <a:sym typeface="Maven Pro"/>
              </a:rPr>
              <a:t> use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CFCC"/>
                </a:solidFill>
                <a:effectLst/>
                <a:uLnTx/>
                <a:uFillTx/>
                <a:latin typeface="Maven Pro"/>
                <a:sym typeface="Maven Pro"/>
              </a:rPr>
              <a:t>Azure Data Factory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ven Pro"/>
                <a:sym typeface="Maven Pro"/>
              </a:rPr>
              <a:t>to extract data from SQL database</a:t>
            </a:r>
          </a:p>
        </p:txBody>
      </p:sp>
      <p:sp>
        <p:nvSpPr>
          <p:cNvPr id="67" name="Google Shape;608;p30">
            <a:extLst>
              <a:ext uri="{FF2B5EF4-FFF2-40B4-BE49-F238E27FC236}">
                <a16:creationId xmlns:a16="http://schemas.microsoft.com/office/drawing/2014/main" id="{9AFE7071-9374-F949-BA29-1286FBD78442}"/>
              </a:ext>
            </a:extLst>
          </p:cNvPr>
          <p:cNvSpPr txBox="1">
            <a:spLocks/>
          </p:cNvSpPr>
          <p:nvPr/>
        </p:nvSpPr>
        <p:spPr>
          <a:xfrm>
            <a:off x="8197330" y="2720964"/>
            <a:ext cx="3197179" cy="9439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6FF95"/>
                </a:solidFill>
                <a:effectLst/>
                <a:uLnTx/>
                <a:uFillTx/>
                <a:latin typeface="Maven Pro"/>
                <a:sym typeface="Maven Pro"/>
              </a:rPr>
              <a:t>Azure Databricks </a:t>
            </a: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ven Pro"/>
                <a:sym typeface="Maven Pro"/>
              </a:rPr>
              <a:t>will be used to transform the extracted data using Spark code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ven Pro"/>
              <a:sym typeface="Maven Pro"/>
            </a:endParaRPr>
          </a:p>
        </p:txBody>
      </p:sp>
      <p:sp>
        <p:nvSpPr>
          <p:cNvPr id="68" name="Google Shape;609;p30">
            <a:extLst>
              <a:ext uri="{FF2B5EF4-FFF2-40B4-BE49-F238E27FC236}">
                <a16:creationId xmlns:a16="http://schemas.microsoft.com/office/drawing/2014/main" id="{DC042A67-516C-AB81-8D3F-B02E36295391}"/>
              </a:ext>
            </a:extLst>
          </p:cNvPr>
          <p:cNvSpPr txBox="1">
            <a:spLocks/>
          </p:cNvSpPr>
          <p:nvPr/>
        </p:nvSpPr>
        <p:spPr>
          <a:xfrm>
            <a:off x="1456596" y="3973216"/>
            <a:ext cx="2825591" cy="9439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hare Tech"/>
                <a:sym typeface="Share Tech"/>
              </a:rPr>
              <a:t>Data loading</a:t>
            </a:r>
          </a:p>
        </p:txBody>
      </p:sp>
      <p:sp>
        <p:nvSpPr>
          <p:cNvPr id="69" name="Google Shape;610;p30">
            <a:extLst>
              <a:ext uri="{FF2B5EF4-FFF2-40B4-BE49-F238E27FC236}">
                <a16:creationId xmlns:a16="http://schemas.microsoft.com/office/drawing/2014/main" id="{3A6D6BD2-B866-B302-6EAF-723AFD2B609F}"/>
              </a:ext>
            </a:extLst>
          </p:cNvPr>
          <p:cNvSpPr/>
          <p:nvPr/>
        </p:nvSpPr>
        <p:spPr>
          <a:xfrm>
            <a:off x="3986322" y="2151352"/>
            <a:ext cx="1282433" cy="1165848"/>
          </a:xfrm>
          <a:prstGeom prst="rect">
            <a:avLst/>
          </a:pr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70" name="Google Shape;611;p30">
            <a:extLst>
              <a:ext uri="{FF2B5EF4-FFF2-40B4-BE49-F238E27FC236}">
                <a16:creationId xmlns:a16="http://schemas.microsoft.com/office/drawing/2014/main" id="{9EA40939-1560-61B3-3976-5351F57DD99E}"/>
              </a:ext>
            </a:extLst>
          </p:cNvPr>
          <p:cNvSpPr/>
          <p:nvPr/>
        </p:nvSpPr>
        <p:spPr>
          <a:xfrm>
            <a:off x="4113013" y="4282901"/>
            <a:ext cx="1282433" cy="1165848"/>
          </a:xfrm>
          <a:prstGeom prst="rect">
            <a:avLst/>
          </a:prstGeom>
          <a:solidFill>
            <a:srgbClr val="FFFFFF">
              <a:lumMod val="85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71" name="Google Shape;612;p30">
            <a:extLst>
              <a:ext uri="{FF2B5EF4-FFF2-40B4-BE49-F238E27FC236}">
                <a16:creationId xmlns:a16="http://schemas.microsoft.com/office/drawing/2014/main" id="{D34B2025-B95B-F4E5-8648-62F1E4D4C560}"/>
              </a:ext>
            </a:extLst>
          </p:cNvPr>
          <p:cNvSpPr/>
          <p:nvPr/>
        </p:nvSpPr>
        <p:spPr>
          <a:xfrm>
            <a:off x="6851202" y="2164340"/>
            <a:ext cx="1282433" cy="1165848"/>
          </a:xfrm>
          <a:prstGeom prst="rect">
            <a:avLst/>
          </a:prstGeom>
          <a:solidFill>
            <a:srgbClr val="06FF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72" name="Google Shape;613;p30">
            <a:extLst>
              <a:ext uri="{FF2B5EF4-FFF2-40B4-BE49-F238E27FC236}">
                <a16:creationId xmlns:a16="http://schemas.microsoft.com/office/drawing/2014/main" id="{E99AB9DD-5A27-59BB-3016-F5343CFBBBB0}"/>
              </a:ext>
            </a:extLst>
          </p:cNvPr>
          <p:cNvSpPr/>
          <p:nvPr/>
        </p:nvSpPr>
        <p:spPr>
          <a:xfrm>
            <a:off x="6696607" y="4294560"/>
            <a:ext cx="1282433" cy="1165848"/>
          </a:xfrm>
          <a:prstGeom prst="rect">
            <a:avLst/>
          </a:prstGeom>
          <a:solidFill>
            <a:srgbClr val="01C38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cxnSp>
        <p:nvCxnSpPr>
          <p:cNvPr id="73" name="Google Shape;614;p30">
            <a:extLst>
              <a:ext uri="{FF2B5EF4-FFF2-40B4-BE49-F238E27FC236}">
                <a16:creationId xmlns:a16="http://schemas.microsoft.com/office/drawing/2014/main" id="{79260F54-BC9D-7719-DF18-6CAD5D23D4B9}"/>
              </a:ext>
            </a:extLst>
          </p:cNvPr>
          <p:cNvCxnSpPr>
            <a:stCxn id="69" idx="3"/>
            <a:endCxn id="71" idx="1"/>
          </p:cNvCxnSpPr>
          <p:nvPr/>
        </p:nvCxnSpPr>
        <p:spPr>
          <a:xfrm>
            <a:off x="5268755" y="2734276"/>
            <a:ext cx="1582447" cy="12988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FFD6E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4" name="Google Shape;615;p30">
            <a:extLst>
              <a:ext uri="{FF2B5EF4-FFF2-40B4-BE49-F238E27FC236}">
                <a16:creationId xmlns:a16="http://schemas.microsoft.com/office/drawing/2014/main" id="{96AAB4E9-AAC5-08BD-C95E-ACF2513D9BDA}"/>
              </a:ext>
            </a:extLst>
          </p:cNvPr>
          <p:cNvCxnSpPr>
            <a:stCxn id="71" idx="2"/>
            <a:endCxn id="70" idx="0"/>
          </p:cNvCxnSpPr>
          <p:nvPr/>
        </p:nvCxnSpPr>
        <p:spPr>
          <a:xfrm rot="5400000">
            <a:off x="5646969" y="2437450"/>
            <a:ext cx="952713" cy="2738189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FFD6E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5" name="Google Shape;616;p30">
            <a:extLst>
              <a:ext uri="{FF2B5EF4-FFF2-40B4-BE49-F238E27FC236}">
                <a16:creationId xmlns:a16="http://schemas.microsoft.com/office/drawing/2014/main" id="{0D36478B-B38D-83E7-8320-94E438BF121F}"/>
              </a:ext>
            </a:extLst>
          </p:cNvPr>
          <p:cNvCxnSpPr>
            <a:stCxn id="70" idx="3"/>
            <a:endCxn id="72" idx="1"/>
          </p:cNvCxnSpPr>
          <p:nvPr/>
        </p:nvCxnSpPr>
        <p:spPr>
          <a:xfrm>
            <a:off x="5395446" y="4865825"/>
            <a:ext cx="1301161" cy="11659"/>
          </a:xfrm>
          <a:prstGeom prst="straightConnector1">
            <a:avLst/>
          </a:prstGeom>
          <a:noFill/>
          <a:ln w="9525" cap="flat" cmpd="sng">
            <a:solidFill>
              <a:srgbClr val="FFD6E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6" name="Google Shape;617;p30">
            <a:extLst>
              <a:ext uri="{FF2B5EF4-FFF2-40B4-BE49-F238E27FC236}">
                <a16:creationId xmlns:a16="http://schemas.microsoft.com/office/drawing/2014/main" id="{2DAECBB5-CAA3-719F-110B-0B03D47EAD0B}"/>
              </a:ext>
            </a:extLst>
          </p:cNvPr>
          <p:cNvGrpSpPr/>
          <p:nvPr/>
        </p:nvGrpSpPr>
        <p:grpSpPr>
          <a:xfrm>
            <a:off x="6894804" y="4458008"/>
            <a:ext cx="712445" cy="735651"/>
            <a:chOff x="5357662" y="4297637"/>
            <a:chExt cx="287275" cy="326296"/>
          </a:xfrm>
        </p:grpSpPr>
        <p:sp>
          <p:nvSpPr>
            <p:cNvPr id="77" name="Google Shape;618;p30">
              <a:extLst>
                <a:ext uri="{FF2B5EF4-FFF2-40B4-BE49-F238E27FC236}">
                  <a16:creationId xmlns:a16="http://schemas.microsoft.com/office/drawing/2014/main" id="{98833C00-3833-E462-AFFC-87EA3E7BD0FE}"/>
                </a:ext>
              </a:extLst>
            </p:cNvPr>
            <p:cNvSpPr/>
            <p:nvPr/>
          </p:nvSpPr>
          <p:spPr>
            <a:xfrm>
              <a:off x="5357662" y="4385545"/>
              <a:ext cx="287275" cy="238388"/>
            </a:xfrm>
            <a:custGeom>
              <a:avLst/>
              <a:gdLst/>
              <a:ahLst/>
              <a:cxnLst/>
              <a:rect l="l" t="t" r="r" b="b"/>
              <a:pathLst>
                <a:path w="9026" h="7490" extrusionOk="0">
                  <a:moveTo>
                    <a:pt x="2906" y="5573"/>
                  </a:moveTo>
                  <a:lnTo>
                    <a:pt x="2906" y="7144"/>
                  </a:lnTo>
                  <a:lnTo>
                    <a:pt x="322" y="7144"/>
                  </a:lnTo>
                  <a:lnTo>
                    <a:pt x="322" y="5573"/>
                  </a:lnTo>
                  <a:close/>
                  <a:moveTo>
                    <a:pt x="5799" y="3037"/>
                  </a:moveTo>
                  <a:lnTo>
                    <a:pt x="5799" y="7144"/>
                  </a:lnTo>
                  <a:lnTo>
                    <a:pt x="3227" y="7144"/>
                  </a:lnTo>
                  <a:lnTo>
                    <a:pt x="3227" y="5406"/>
                  </a:lnTo>
                  <a:lnTo>
                    <a:pt x="3227" y="3037"/>
                  </a:lnTo>
                  <a:close/>
                  <a:moveTo>
                    <a:pt x="5966" y="1"/>
                  </a:moveTo>
                  <a:cubicBezTo>
                    <a:pt x="5882" y="1"/>
                    <a:pt x="5799" y="72"/>
                    <a:pt x="5799" y="167"/>
                  </a:cubicBezTo>
                  <a:lnTo>
                    <a:pt x="5799" y="2727"/>
                  </a:lnTo>
                  <a:lnTo>
                    <a:pt x="3061" y="2727"/>
                  </a:lnTo>
                  <a:cubicBezTo>
                    <a:pt x="2977" y="2727"/>
                    <a:pt x="2906" y="2799"/>
                    <a:pt x="2906" y="2894"/>
                  </a:cubicBezTo>
                  <a:lnTo>
                    <a:pt x="2906" y="5251"/>
                  </a:lnTo>
                  <a:lnTo>
                    <a:pt x="156" y="5251"/>
                  </a:lnTo>
                  <a:cubicBezTo>
                    <a:pt x="72" y="5251"/>
                    <a:pt x="1" y="5335"/>
                    <a:pt x="1" y="5418"/>
                  </a:cubicBezTo>
                  <a:lnTo>
                    <a:pt x="1" y="7323"/>
                  </a:lnTo>
                  <a:cubicBezTo>
                    <a:pt x="1" y="7418"/>
                    <a:pt x="72" y="7490"/>
                    <a:pt x="156" y="7490"/>
                  </a:cubicBezTo>
                  <a:lnTo>
                    <a:pt x="8871" y="7490"/>
                  </a:lnTo>
                  <a:cubicBezTo>
                    <a:pt x="8954" y="7490"/>
                    <a:pt x="9026" y="7418"/>
                    <a:pt x="9026" y="7323"/>
                  </a:cubicBezTo>
                  <a:lnTo>
                    <a:pt x="9026" y="1417"/>
                  </a:lnTo>
                  <a:cubicBezTo>
                    <a:pt x="9026" y="1322"/>
                    <a:pt x="8954" y="1251"/>
                    <a:pt x="8871" y="1251"/>
                  </a:cubicBezTo>
                  <a:cubicBezTo>
                    <a:pt x="8776" y="1251"/>
                    <a:pt x="8704" y="1322"/>
                    <a:pt x="8704" y="1417"/>
                  </a:cubicBezTo>
                  <a:lnTo>
                    <a:pt x="8704" y="7144"/>
                  </a:lnTo>
                  <a:lnTo>
                    <a:pt x="6132" y="7144"/>
                  </a:lnTo>
                  <a:lnTo>
                    <a:pt x="6132" y="2870"/>
                  </a:lnTo>
                  <a:lnTo>
                    <a:pt x="6132" y="310"/>
                  </a:lnTo>
                  <a:lnTo>
                    <a:pt x="8704" y="310"/>
                  </a:lnTo>
                  <a:lnTo>
                    <a:pt x="8704" y="763"/>
                  </a:lnTo>
                  <a:cubicBezTo>
                    <a:pt x="8704" y="846"/>
                    <a:pt x="8776" y="929"/>
                    <a:pt x="8871" y="929"/>
                  </a:cubicBezTo>
                  <a:cubicBezTo>
                    <a:pt x="8954" y="929"/>
                    <a:pt x="9026" y="846"/>
                    <a:pt x="9026" y="763"/>
                  </a:cubicBezTo>
                  <a:lnTo>
                    <a:pt x="9026" y="167"/>
                  </a:lnTo>
                  <a:cubicBezTo>
                    <a:pt x="9026" y="72"/>
                    <a:pt x="8954" y="1"/>
                    <a:pt x="8871" y="1"/>
                  </a:cubicBezTo>
                  <a:close/>
                </a:path>
              </a:pathLst>
            </a:custGeom>
            <a:solidFill>
              <a:srgbClr val="0028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8" name="Google Shape;619;p30">
              <a:extLst>
                <a:ext uri="{FF2B5EF4-FFF2-40B4-BE49-F238E27FC236}">
                  <a16:creationId xmlns:a16="http://schemas.microsoft.com/office/drawing/2014/main" id="{8F5D2589-2294-A354-77A4-075C0D70715C}"/>
                </a:ext>
              </a:extLst>
            </p:cNvPr>
            <p:cNvSpPr/>
            <p:nvPr/>
          </p:nvSpPr>
          <p:spPr>
            <a:xfrm>
              <a:off x="5377363" y="4576542"/>
              <a:ext cx="62191" cy="10248"/>
            </a:xfrm>
            <a:custGeom>
              <a:avLst/>
              <a:gdLst/>
              <a:ahLst/>
              <a:cxnLst/>
              <a:rect l="l" t="t" r="r" b="b"/>
              <a:pathLst>
                <a:path w="1954" h="322" extrusionOk="0">
                  <a:moveTo>
                    <a:pt x="168" y="0"/>
                  </a:moveTo>
                  <a:cubicBezTo>
                    <a:pt x="84" y="0"/>
                    <a:pt x="1" y="72"/>
                    <a:pt x="1" y="167"/>
                  </a:cubicBezTo>
                  <a:cubicBezTo>
                    <a:pt x="1" y="250"/>
                    <a:pt x="84" y="322"/>
                    <a:pt x="168" y="322"/>
                  </a:cubicBezTo>
                  <a:lnTo>
                    <a:pt x="1787" y="322"/>
                  </a:lnTo>
                  <a:cubicBezTo>
                    <a:pt x="1882" y="322"/>
                    <a:pt x="1953" y="250"/>
                    <a:pt x="1953" y="167"/>
                  </a:cubicBezTo>
                  <a:cubicBezTo>
                    <a:pt x="1953" y="72"/>
                    <a:pt x="1882" y="0"/>
                    <a:pt x="1787" y="0"/>
                  </a:cubicBezTo>
                  <a:close/>
                </a:path>
              </a:pathLst>
            </a:custGeom>
            <a:solidFill>
              <a:srgbClr val="0028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9" name="Google Shape;620;p30">
              <a:extLst>
                <a:ext uri="{FF2B5EF4-FFF2-40B4-BE49-F238E27FC236}">
                  <a16:creationId xmlns:a16="http://schemas.microsoft.com/office/drawing/2014/main" id="{F2639FA4-70D5-59FD-951A-CCA3C715098D}"/>
                </a:ext>
              </a:extLst>
            </p:cNvPr>
            <p:cNvSpPr/>
            <p:nvPr/>
          </p:nvSpPr>
          <p:spPr>
            <a:xfrm>
              <a:off x="5470204" y="4495827"/>
              <a:ext cx="62191" cy="10630"/>
            </a:xfrm>
            <a:custGeom>
              <a:avLst/>
              <a:gdLst/>
              <a:ahLst/>
              <a:cxnLst/>
              <a:rect l="l" t="t" r="r" b="b"/>
              <a:pathLst>
                <a:path w="1954" h="334" extrusionOk="0">
                  <a:moveTo>
                    <a:pt x="168" y="0"/>
                  </a:moveTo>
                  <a:cubicBezTo>
                    <a:pt x="84" y="0"/>
                    <a:pt x="1" y="84"/>
                    <a:pt x="1" y="167"/>
                  </a:cubicBezTo>
                  <a:cubicBezTo>
                    <a:pt x="1" y="262"/>
                    <a:pt x="84" y="334"/>
                    <a:pt x="168" y="334"/>
                  </a:cubicBezTo>
                  <a:lnTo>
                    <a:pt x="1787" y="334"/>
                  </a:lnTo>
                  <a:cubicBezTo>
                    <a:pt x="1882" y="334"/>
                    <a:pt x="1954" y="262"/>
                    <a:pt x="1954" y="167"/>
                  </a:cubicBezTo>
                  <a:cubicBezTo>
                    <a:pt x="1954" y="84"/>
                    <a:pt x="1882" y="0"/>
                    <a:pt x="1787" y="0"/>
                  </a:cubicBezTo>
                  <a:close/>
                </a:path>
              </a:pathLst>
            </a:custGeom>
            <a:solidFill>
              <a:srgbClr val="0028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0" name="Google Shape;621;p30">
              <a:extLst>
                <a:ext uri="{FF2B5EF4-FFF2-40B4-BE49-F238E27FC236}">
                  <a16:creationId xmlns:a16="http://schemas.microsoft.com/office/drawing/2014/main" id="{BCAE3519-CDCD-488C-6511-CB4F23C75178}"/>
                </a:ext>
              </a:extLst>
            </p:cNvPr>
            <p:cNvSpPr/>
            <p:nvPr/>
          </p:nvSpPr>
          <p:spPr>
            <a:xfrm>
              <a:off x="5562694" y="4409798"/>
              <a:ext cx="62159" cy="10280"/>
            </a:xfrm>
            <a:custGeom>
              <a:avLst/>
              <a:gdLst/>
              <a:ahLst/>
              <a:cxnLst/>
              <a:rect l="l" t="t" r="r" b="b"/>
              <a:pathLst>
                <a:path w="1953" h="323" extrusionOk="0">
                  <a:moveTo>
                    <a:pt x="167" y="1"/>
                  </a:moveTo>
                  <a:cubicBezTo>
                    <a:pt x="71" y="1"/>
                    <a:pt x="0" y="72"/>
                    <a:pt x="0" y="167"/>
                  </a:cubicBezTo>
                  <a:cubicBezTo>
                    <a:pt x="0" y="251"/>
                    <a:pt x="71" y="322"/>
                    <a:pt x="167" y="322"/>
                  </a:cubicBezTo>
                  <a:lnTo>
                    <a:pt x="1786" y="322"/>
                  </a:lnTo>
                  <a:cubicBezTo>
                    <a:pt x="1881" y="322"/>
                    <a:pt x="1953" y="251"/>
                    <a:pt x="1953" y="167"/>
                  </a:cubicBezTo>
                  <a:cubicBezTo>
                    <a:pt x="1953" y="72"/>
                    <a:pt x="1881" y="1"/>
                    <a:pt x="1786" y="1"/>
                  </a:cubicBezTo>
                  <a:close/>
                </a:path>
              </a:pathLst>
            </a:custGeom>
            <a:solidFill>
              <a:srgbClr val="0028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1" name="Google Shape;622;p30">
              <a:extLst>
                <a:ext uri="{FF2B5EF4-FFF2-40B4-BE49-F238E27FC236}">
                  <a16:creationId xmlns:a16="http://schemas.microsoft.com/office/drawing/2014/main" id="{E2176CEF-4BC8-4596-D255-C1931B907DF7}"/>
                </a:ext>
              </a:extLst>
            </p:cNvPr>
            <p:cNvSpPr/>
            <p:nvPr/>
          </p:nvSpPr>
          <p:spPr>
            <a:xfrm>
              <a:off x="5358043" y="4297637"/>
              <a:ext cx="238388" cy="237624"/>
            </a:xfrm>
            <a:custGeom>
              <a:avLst/>
              <a:gdLst/>
              <a:ahLst/>
              <a:cxnLst/>
              <a:rect l="l" t="t" r="r" b="b"/>
              <a:pathLst>
                <a:path w="7490" h="7466" extrusionOk="0">
                  <a:moveTo>
                    <a:pt x="6061" y="0"/>
                  </a:moveTo>
                  <a:cubicBezTo>
                    <a:pt x="5966" y="0"/>
                    <a:pt x="5894" y="72"/>
                    <a:pt x="5894" y="155"/>
                  </a:cubicBezTo>
                  <a:cubicBezTo>
                    <a:pt x="5894" y="250"/>
                    <a:pt x="5966" y="322"/>
                    <a:pt x="6061" y="322"/>
                  </a:cubicBezTo>
                  <a:lnTo>
                    <a:pt x="6942" y="322"/>
                  </a:lnTo>
                  <a:lnTo>
                    <a:pt x="60" y="7204"/>
                  </a:lnTo>
                  <a:cubicBezTo>
                    <a:pt x="1" y="7263"/>
                    <a:pt x="1" y="7358"/>
                    <a:pt x="60" y="7418"/>
                  </a:cubicBezTo>
                  <a:cubicBezTo>
                    <a:pt x="72" y="7454"/>
                    <a:pt x="120" y="7466"/>
                    <a:pt x="167" y="7466"/>
                  </a:cubicBezTo>
                  <a:cubicBezTo>
                    <a:pt x="215" y="7466"/>
                    <a:pt x="251" y="7454"/>
                    <a:pt x="286" y="7418"/>
                  </a:cubicBezTo>
                  <a:lnTo>
                    <a:pt x="7156" y="548"/>
                  </a:lnTo>
                  <a:lnTo>
                    <a:pt x="7156" y="1429"/>
                  </a:lnTo>
                  <a:cubicBezTo>
                    <a:pt x="7156" y="1512"/>
                    <a:pt x="7240" y="1584"/>
                    <a:pt x="7323" y="1584"/>
                  </a:cubicBezTo>
                  <a:cubicBezTo>
                    <a:pt x="7406" y="1584"/>
                    <a:pt x="7490" y="1512"/>
                    <a:pt x="7490" y="1429"/>
                  </a:cubicBezTo>
                  <a:lnTo>
                    <a:pt x="7490" y="155"/>
                  </a:lnTo>
                  <a:cubicBezTo>
                    <a:pt x="7490" y="72"/>
                    <a:pt x="7406" y="0"/>
                    <a:pt x="7323" y="0"/>
                  </a:cubicBezTo>
                  <a:close/>
                </a:path>
              </a:pathLst>
            </a:custGeom>
            <a:solidFill>
              <a:srgbClr val="0028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82" name="Google Shape;623;p30">
            <a:extLst>
              <a:ext uri="{FF2B5EF4-FFF2-40B4-BE49-F238E27FC236}">
                <a16:creationId xmlns:a16="http://schemas.microsoft.com/office/drawing/2014/main" id="{DD028BB0-60F6-D754-4F68-BC23EB861A4C}"/>
              </a:ext>
            </a:extLst>
          </p:cNvPr>
          <p:cNvGrpSpPr/>
          <p:nvPr/>
        </p:nvGrpSpPr>
        <p:grpSpPr>
          <a:xfrm>
            <a:off x="4325191" y="4496084"/>
            <a:ext cx="858076" cy="780140"/>
            <a:chOff x="4890434" y="4287389"/>
            <a:chExt cx="345997" cy="346029"/>
          </a:xfrm>
        </p:grpSpPr>
        <p:sp>
          <p:nvSpPr>
            <p:cNvPr id="83" name="Google Shape;624;p30">
              <a:extLst>
                <a:ext uri="{FF2B5EF4-FFF2-40B4-BE49-F238E27FC236}">
                  <a16:creationId xmlns:a16="http://schemas.microsoft.com/office/drawing/2014/main" id="{6BE3EED8-7F4D-3CE9-0FC0-A8BAC0576E7C}"/>
                </a:ext>
              </a:extLst>
            </p:cNvPr>
            <p:cNvSpPr/>
            <p:nvPr/>
          </p:nvSpPr>
          <p:spPr>
            <a:xfrm>
              <a:off x="5111349" y="4400695"/>
              <a:ext cx="54998" cy="54998"/>
            </a:xfrm>
            <a:custGeom>
              <a:avLst/>
              <a:gdLst/>
              <a:ahLst/>
              <a:cxnLst/>
              <a:rect l="l" t="t" r="r" b="b"/>
              <a:pathLst>
                <a:path w="1728" h="1728" extrusionOk="0">
                  <a:moveTo>
                    <a:pt x="858" y="346"/>
                  </a:moveTo>
                  <a:cubicBezTo>
                    <a:pt x="1144" y="346"/>
                    <a:pt x="1382" y="584"/>
                    <a:pt x="1382" y="870"/>
                  </a:cubicBezTo>
                  <a:cubicBezTo>
                    <a:pt x="1382" y="1144"/>
                    <a:pt x="1144" y="1382"/>
                    <a:pt x="858" y="1382"/>
                  </a:cubicBezTo>
                  <a:cubicBezTo>
                    <a:pt x="572" y="1382"/>
                    <a:pt x="346" y="1144"/>
                    <a:pt x="346" y="870"/>
                  </a:cubicBezTo>
                  <a:cubicBezTo>
                    <a:pt x="346" y="584"/>
                    <a:pt x="584" y="346"/>
                    <a:pt x="858" y="346"/>
                  </a:cubicBezTo>
                  <a:close/>
                  <a:moveTo>
                    <a:pt x="858" y="1"/>
                  </a:moveTo>
                  <a:cubicBezTo>
                    <a:pt x="382" y="1"/>
                    <a:pt x="1" y="394"/>
                    <a:pt x="1" y="870"/>
                  </a:cubicBezTo>
                  <a:cubicBezTo>
                    <a:pt x="1" y="1346"/>
                    <a:pt x="382" y="1727"/>
                    <a:pt x="858" y="1727"/>
                  </a:cubicBezTo>
                  <a:cubicBezTo>
                    <a:pt x="1334" y="1727"/>
                    <a:pt x="1727" y="1346"/>
                    <a:pt x="1727" y="870"/>
                  </a:cubicBezTo>
                  <a:cubicBezTo>
                    <a:pt x="1727" y="394"/>
                    <a:pt x="1334" y="1"/>
                    <a:pt x="858" y="1"/>
                  </a:cubicBezTo>
                  <a:close/>
                </a:path>
              </a:pathLst>
            </a:custGeom>
            <a:solidFill>
              <a:srgbClr val="0028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4" name="Google Shape;625;p30">
              <a:extLst>
                <a:ext uri="{FF2B5EF4-FFF2-40B4-BE49-F238E27FC236}">
                  <a16:creationId xmlns:a16="http://schemas.microsoft.com/office/drawing/2014/main" id="{8CD2ECC6-B6D7-D903-6701-083C760C0520}"/>
                </a:ext>
              </a:extLst>
            </p:cNvPr>
            <p:cNvSpPr/>
            <p:nvPr/>
          </p:nvSpPr>
          <p:spPr>
            <a:xfrm>
              <a:off x="5113640" y="4466642"/>
              <a:ext cx="70498" cy="51179"/>
            </a:xfrm>
            <a:custGeom>
              <a:avLst/>
              <a:gdLst/>
              <a:ahLst/>
              <a:cxnLst/>
              <a:rect l="l" t="t" r="r" b="b"/>
              <a:pathLst>
                <a:path w="2215" h="1608" extrusionOk="0">
                  <a:moveTo>
                    <a:pt x="786" y="1"/>
                  </a:moveTo>
                  <a:cubicBezTo>
                    <a:pt x="548" y="1"/>
                    <a:pt x="333" y="60"/>
                    <a:pt x="119" y="167"/>
                  </a:cubicBezTo>
                  <a:cubicBezTo>
                    <a:pt x="36" y="203"/>
                    <a:pt x="0" y="310"/>
                    <a:pt x="48" y="405"/>
                  </a:cubicBezTo>
                  <a:cubicBezTo>
                    <a:pt x="73" y="463"/>
                    <a:pt x="132" y="498"/>
                    <a:pt x="198" y="498"/>
                  </a:cubicBezTo>
                  <a:cubicBezTo>
                    <a:pt x="226" y="498"/>
                    <a:pt x="257" y="491"/>
                    <a:pt x="286" y="477"/>
                  </a:cubicBezTo>
                  <a:cubicBezTo>
                    <a:pt x="429" y="382"/>
                    <a:pt x="607" y="346"/>
                    <a:pt x="786" y="346"/>
                  </a:cubicBezTo>
                  <a:cubicBezTo>
                    <a:pt x="1322" y="346"/>
                    <a:pt x="1774" y="727"/>
                    <a:pt x="1857" y="1251"/>
                  </a:cubicBezTo>
                  <a:lnTo>
                    <a:pt x="786" y="1251"/>
                  </a:lnTo>
                  <a:cubicBezTo>
                    <a:pt x="703" y="1251"/>
                    <a:pt x="607" y="1322"/>
                    <a:pt x="607" y="1429"/>
                  </a:cubicBezTo>
                  <a:cubicBezTo>
                    <a:pt x="607" y="1513"/>
                    <a:pt x="679" y="1608"/>
                    <a:pt x="786" y="1608"/>
                  </a:cubicBezTo>
                  <a:lnTo>
                    <a:pt x="2036" y="1608"/>
                  </a:lnTo>
                  <a:cubicBezTo>
                    <a:pt x="2131" y="1608"/>
                    <a:pt x="2215" y="1536"/>
                    <a:pt x="2215" y="1429"/>
                  </a:cubicBezTo>
                  <a:cubicBezTo>
                    <a:pt x="2215" y="643"/>
                    <a:pt x="1572" y="1"/>
                    <a:pt x="786" y="1"/>
                  </a:cubicBezTo>
                  <a:close/>
                </a:path>
              </a:pathLst>
            </a:custGeom>
            <a:solidFill>
              <a:srgbClr val="0028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5" name="Google Shape;626;p30">
              <a:extLst>
                <a:ext uri="{FF2B5EF4-FFF2-40B4-BE49-F238E27FC236}">
                  <a16:creationId xmlns:a16="http://schemas.microsoft.com/office/drawing/2014/main" id="{EF1AF652-E911-6136-5BA2-8A22A7074E7F}"/>
                </a:ext>
              </a:extLst>
            </p:cNvPr>
            <p:cNvSpPr/>
            <p:nvPr/>
          </p:nvSpPr>
          <p:spPr>
            <a:xfrm>
              <a:off x="4943490" y="4467023"/>
              <a:ext cx="70880" cy="51179"/>
            </a:xfrm>
            <a:custGeom>
              <a:avLst/>
              <a:gdLst/>
              <a:ahLst/>
              <a:cxnLst/>
              <a:rect l="l" t="t" r="r" b="b"/>
              <a:pathLst>
                <a:path w="2227" h="1608" extrusionOk="0">
                  <a:moveTo>
                    <a:pt x="1429" y="0"/>
                  </a:moveTo>
                  <a:cubicBezTo>
                    <a:pt x="643" y="0"/>
                    <a:pt x="0" y="643"/>
                    <a:pt x="0" y="1429"/>
                  </a:cubicBezTo>
                  <a:cubicBezTo>
                    <a:pt x="0" y="1524"/>
                    <a:pt x="84" y="1608"/>
                    <a:pt x="179" y="1608"/>
                  </a:cubicBezTo>
                  <a:lnTo>
                    <a:pt x="1453" y="1608"/>
                  </a:lnTo>
                  <a:cubicBezTo>
                    <a:pt x="1536" y="1608"/>
                    <a:pt x="1631" y="1536"/>
                    <a:pt x="1631" y="1429"/>
                  </a:cubicBezTo>
                  <a:cubicBezTo>
                    <a:pt x="1608" y="1322"/>
                    <a:pt x="1536" y="1251"/>
                    <a:pt x="1453" y="1251"/>
                  </a:cubicBezTo>
                  <a:lnTo>
                    <a:pt x="357" y="1251"/>
                  </a:lnTo>
                  <a:cubicBezTo>
                    <a:pt x="453" y="727"/>
                    <a:pt x="893" y="346"/>
                    <a:pt x="1429" y="346"/>
                  </a:cubicBezTo>
                  <a:cubicBezTo>
                    <a:pt x="1608" y="346"/>
                    <a:pt x="1786" y="393"/>
                    <a:pt x="1941" y="477"/>
                  </a:cubicBezTo>
                  <a:cubicBezTo>
                    <a:pt x="1966" y="491"/>
                    <a:pt x="1994" y="498"/>
                    <a:pt x="2022" y="498"/>
                  </a:cubicBezTo>
                  <a:cubicBezTo>
                    <a:pt x="2084" y="498"/>
                    <a:pt x="2146" y="463"/>
                    <a:pt x="2179" y="405"/>
                  </a:cubicBezTo>
                  <a:cubicBezTo>
                    <a:pt x="2227" y="310"/>
                    <a:pt x="2191" y="215"/>
                    <a:pt x="2108" y="167"/>
                  </a:cubicBezTo>
                  <a:cubicBezTo>
                    <a:pt x="1893" y="60"/>
                    <a:pt x="1667" y="0"/>
                    <a:pt x="1429" y="0"/>
                  </a:cubicBezTo>
                  <a:close/>
                </a:path>
              </a:pathLst>
            </a:custGeom>
            <a:solidFill>
              <a:srgbClr val="0028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6" name="Google Shape;627;p30">
              <a:extLst>
                <a:ext uri="{FF2B5EF4-FFF2-40B4-BE49-F238E27FC236}">
                  <a16:creationId xmlns:a16="http://schemas.microsoft.com/office/drawing/2014/main" id="{8CE4FA66-8008-049A-7459-258A385734DE}"/>
                </a:ext>
              </a:extLst>
            </p:cNvPr>
            <p:cNvSpPr/>
            <p:nvPr/>
          </p:nvSpPr>
          <p:spPr>
            <a:xfrm>
              <a:off x="4961282" y="4400695"/>
              <a:ext cx="54616" cy="54998"/>
            </a:xfrm>
            <a:custGeom>
              <a:avLst/>
              <a:gdLst/>
              <a:ahLst/>
              <a:cxnLst/>
              <a:rect l="l" t="t" r="r" b="b"/>
              <a:pathLst>
                <a:path w="1716" h="1728" extrusionOk="0">
                  <a:moveTo>
                    <a:pt x="858" y="346"/>
                  </a:moveTo>
                  <a:cubicBezTo>
                    <a:pt x="1144" y="346"/>
                    <a:pt x="1382" y="584"/>
                    <a:pt x="1382" y="870"/>
                  </a:cubicBezTo>
                  <a:cubicBezTo>
                    <a:pt x="1382" y="1144"/>
                    <a:pt x="1144" y="1382"/>
                    <a:pt x="858" y="1382"/>
                  </a:cubicBezTo>
                  <a:cubicBezTo>
                    <a:pt x="572" y="1382"/>
                    <a:pt x="334" y="1144"/>
                    <a:pt x="334" y="870"/>
                  </a:cubicBezTo>
                  <a:cubicBezTo>
                    <a:pt x="358" y="584"/>
                    <a:pt x="572" y="346"/>
                    <a:pt x="858" y="346"/>
                  </a:cubicBezTo>
                  <a:close/>
                  <a:moveTo>
                    <a:pt x="858" y="1"/>
                  </a:moveTo>
                  <a:cubicBezTo>
                    <a:pt x="382" y="1"/>
                    <a:pt x="1" y="394"/>
                    <a:pt x="1" y="870"/>
                  </a:cubicBezTo>
                  <a:cubicBezTo>
                    <a:pt x="1" y="1346"/>
                    <a:pt x="382" y="1727"/>
                    <a:pt x="858" y="1727"/>
                  </a:cubicBezTo>
                  <a:cubicBezTo>
                    <a:pt x="1334" y="1727"/>
                    <a:pt x="1715" y="1346"/>
                    <a:pt x="1715" y="870"/>
                  </a:cubicBezTo>
                  <a:cubicBezTo>
                    <a:pt x="1715" y="394"/>
                    <a:pt x="1334" y="1"/>
                    <a:pt x="858" y="1"/>
                  </a:cubicBezTo>
                  <a:close/>
                </a:path>
              </a:pathLst>
            </a:custGeom>
            <a:solidFill>
              <a:srgbClr val="0028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7" name="Google Shape;628;p30">
              <a:extLst>
                <a:ext uri="{FF2B5EF4-FFF2-40B4-BE49-F238E27FC236}">
                  <a16:creationId xmlns:a16="http://schemas.microsoft.com/office/drawing/2014/main" id="{18BA7BDC-3154-7D0F-A5A6-2531ABD7621E}"/>
                </a:ext>
              </a:extLst>
            </p:cNvPr>
            <p:cNvSpPr/>
            <p:nvPr/>
          </p:nvSpPr>
          <p:spPr>
            <a:xfrm>
              <a:off x="5028374" y="4386691"/>
              <a:ext cx="71262" cy="70880"/>
            </a:xfrm>
            <a:custGeom>
              <a:avLst/>
              <a:gdLst/>
              <a:ahLst/>
              <a:cxnLst/>
              <a:rect l="l" t="t" r="r" b="b"/>
              <a:pathLst>
                <a:path w="2239" h="2227" extrusionOk="0">
                  <a:moveTo>
                    <a:pt x="1119" y="358"/>
                  </a:moveTo>
                  <a:cubicBezTo>
                    <a:pt x="1536" y="358"/>
                    <a:pt x="1893" y="691"/>
                    <a:pt x="1893" y="1131"/>
                  </a:cubicBezTo>
                  <a:cubicBezTo>
                    <a:pt x="1893" y="1548"/>
                    <a:pt x="1548" y="1905"/>
                    <a:pt x="1119" y="1905"/>
                  </a:cubicBezTo>
                  <a:cubicBezTo>
                    <a:pt x="703" y="1905"/>
                    <a:pt x="345" y="1560"/>
                    <a:pt x="345" y="1131"/>
                  </a:cubicBezTo>
                  <a:cubicBezTo>
                    <a:pt x="345" y="691"/>
                    <a:pt x="679" y="358"/>
                    <a:pt x="1119" y="358"/>
                  </a:cubicBezTo>
                  <a:close/>
                  <a:moveTo>
                    <a:pt x="1119" y="0"/>
                  </a:moveTo>
                  <a:cubicBezTo>
                    <a:pt x="512" y="0"/>
                    <a:pt x="0" y="500"/>
                    <a:pt x="0" y="1108"/>
                  </a:cubicBezTo>
                  <a:cubicBezTo>
                    <a:pt x="0" y="1739"/>
                    <a:pt x="512" y="2227"/>
                    <a:pt x="1119" y="2227"/>
                  </a:cubicBezTo>
                  <a:cubicBezTo>
                    <a:pt x="1727" y="2227"/>
                    <a:pt x="2239" y="1727"/>
                    <a:pt x="2239" y="1108"/>
                  </a:cubicBezTo>
                  <a:cubicBezTo>
                    <a:pt x="2239" y="500"/>
                    <a:pt x="1727" y="0"/>
                    <a:pt x="1119" y="0"/>
                  </a:cubicBezTo>
                  <a:close/>
                </a:path>
              </a:pathLst>
            </a:custGeom>
            <a:solidFill>
              <a:srgbClr val="0028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8" name="Google Shape;629;p30">
              <a:extLst>
                <a:ext uri="{FF2B5EF4-FFF2-40B4-BE49-F238E27FC236}">
                  <a16:creationId xmlns:a16="http://schemas.microsoft.com/office/drawing/2014/main" id="{B47F8917-3CAD-5A4A-836C-8714D886331B}"/>
                </a:ext>
              </a:extLst>
            </p:cNvPr>
            <p:cNvSpPr/>
            <p:nvPr/>
          </p:nvSpPr>
          <p:spPr>
            <a:xfrm>
              <a:off x="5004122" y="4468901"/>
              <a:ext cx="120149" cy="65596"/>
            </a:xfrm>
            <a:custGeom>
              <a:avLst/>
              <a:gdLst/>
              <a:ahLst/>
              <a:cxnLst/>
              <a:rect l="l" t="t" r="r" b="b"/>
              <a:pathLst>
                <a:path w="3775" h="2061" extrusionOk="0">
                  <a:moveTo>
                    <a:pt x="1881" y="346"/>
                  </a:moveTo>
                  <a:cubicBezTo>
                    <a:pt x="2667" y="346"/>
                    <a:pt x="3322" y="942"/>
                    <a:pt x="3393" y="1704"/>
                  </a:cubicBezTo>
                  <a:lnTo>
                    <a:pt x="357" y="1704"/>
                  </a:lnTo>
                  <a:cubicBezTo>
                    <a:pt x="453" y="942"/>
                    <a:pt x="1096" y="346"/>
                    <a:pt x="1881" y="346"/>
                  </a:cubicBezTo>
                  <a:close/>
                  <a:moveTo>
                    <a:pt x="1881" y="1"/>
                  </a:moveTo>
                  <a:cubicBezTo>
                    <a:pt x="834" y="1"/>
                    <a:pt x="0" y="846"/>
                    <a:pt x="0" y="1882"/>
                  </a:cubicBezTo>
                  <a:cubicBezTo>
                    <a:pt x="0" y="1966"/>
                    <a:pt x="84" y="2061"/>
                    <a:pt x="179" y="2061"/>
                  </a:cubicBezTo>
                  <a:lnTo>
                    <a:pt x="3596" y="2061"/>
                  </a:lnTo>
                  <a:cubicBezTo>
                    <a:pt x="3679" y="2061"/>
                    <a:pt x="3774" y="1977"/>
                    <a:pt x="3774" y="1882"/>
                  </a:cubicBezTo>
                  <a:cubicBezTo>
                    <a:pt x="3751" y="834"/>
                    <a:pt x="2905" y="1"/>
                    <a:pt x="1881" y="1"/>
                  </a:cubicBezTo>
                  <a:close/>
                </a:path>
              </a:pathLst>
            </a:custGeom>
            <a:solidFill>
              <a:srgbClr val="0028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9" name="Google Shape;630;p30">
              <a:extLst>
                <a:ext uri="{FF2B5EF4-FFF2-40B4-BE49-F238E27FC236}">
                  <a16:creationId xmlns:a16="http://schemas.microsoft.com/office/drawing/2014/main" id="{2145E203-ED55-5104-8355-4480C2E56241}"/>
                </a:ext>
              </a:extLst>
            </p:cNvPr>
            <p:cNvSpPr/>
            <p:nvPr/>
          </p:nvSpPr>
          <p:spPr>
            <a:xfrm>
              <a:off x="4890434" y="4287389"/>
              <a:ext cx="345997" cy="346029"/>
            </a:xfrm>
            <a:custGeom>
              <a:avLst/>
              <a:gdLst/>
              <a:ahLst/>
              <a:cxnLst/>
              <a:rect l="l" t="t" r="r" b="b"/>
              <a:pathLst>
                <a:path w="10871" h="10872" extrusionOk="0">
                  <a:moveTo>
                    <a:pt x="5608" y="953"/>
                  </a:moveTo>
                  <a:cubicBezTo>
                    <a:pt x="7954" y="1049"/>
                    <a:pt x="9823" y="2918"/>
                    <a:pt x="9918" y="5252"/>
                  </a:cubicBezTo>
                  <a:lnTo>
                    <a:pt x="9502" y="5252"/>
                  </a:lnTo>
                  <a:cubicBezTo>
                    <a:pt x="9406" y="5252"/>
                    <a:pt x="9323" y="5335"/>
                    <a:pt x="9323" y="5442"/>
                  </a:cubicBezTo>
                  <a:cubicBezTo>
                    <a:pt x="9323" y="5525"/>
                    <a:pt x="9394" y="5621"/>
                    <a:pt x="9502" y="5621"/>
                  </a:cubicBezTo>
                  <a:lnTo>
                    <a:pt x="9918" y="5621"/>
                  </a:lnTo>
                  <a:cubicBezTo>
                    <a:pt x="9847" y="7954"/>
                    <a:pt x="7954" y="9824"/>
                    <a:pt x="5608" y="9919"/>
                  </a:cubicBezTo>
                  <a:lnTo>
                    <a:pt x="5608" y="9502"/>
                  </a:lnTo>
                  <a:cubicBezTo>
                    <a:pt x="5608" y="9407"/>
                    <a:pt x="5537" y="9323"/>
                    <a:pt x="5430" y="9323"/>
                  </a:cubicBezTo>
                  <a:cubicBezTo>
                    <a:pt x="5346" y="9323"/>
                    <a:pt x="5251" y="9395"/>
                    <a:pt x="5251" y="9502"/>
                  </a:cubicBezTo>
                  <a:lnTo>
                    <a:pt x="5251" y="9919"/>
                  </a:lnTo>
                  <a:cubicBezTo>
                    <a:pt x="2917" y="9824"/>
                    <a:pt x="1048" y="7954"/>
                    <a:pt x="953" y="5621"/>
                  </a:cubicBezTo>
                  <a:lnTo>
                    <a:pt x="1370" y="5621"/>
                  </a:lnTo>
                  <a:cubicBezTo>
                    <a:pt x="1465" y="5621"/>
                    <a:pt x="1548" y="5537"/>
                    <a:pt x="1548" y="5442"/>
                  </a:cubicBezTo>
                  <a:cubicBezTo>
                    <a:pt x="1548" y="5347"/>
                    <a:pt x="1477" y="5252"/>
                    <a:pt x="1370" y="5252"/>
                  </a:cubicBezTo>
                  <a:lnTo>
                    <a:pt x="953" y="5252"/>
                  </a:lnTo>
                  <a:cubicBezTo>
                    <a:pt x="1048" y="2918"/>
                    <a:pt x="2917" y="1049"/>
                    <a:pt x="5251" y="953"/>
                  </a:cubicBezTo>
                  <a:lnTo>
                    <a:pt x="5251" y="1370"/>
                  </a:lnTo>
                  <a:cubicBezTo>
                    <a:pt x="5251" y="1465"/>
                    <a:pt x="5334" y="1549"/>
                    <a:pt x="5430" y="1549"/>
                  </a:cubicBezTo>
                  <a:cubicBezTo>
                    <a:pt x="5525" y="1549"/>
                    <a:pt x="5608" y="1477"/>
                    <a:pt x="5608" y="1370"/>
                  </a:cubicBezTo>
                  <a:lnTo>
                    <a:pt x="5608" y="953"/>
                  </a:lnTo>
                  <a:close/>
                  <a:moveTo>
                    <a:pt x="5441" y="1"/>
                  </a:moveTo>
                  <a:cubicBezTo>
                    <a:pt x="5346" y="1"/>
                    <a:pt x="5263" y="84"/>
                    <a:pt x="5263" y="179"/>
                  </a:cubicBezTo>
                  <a:lnTo>
                    <a:pt x="5263" y="596"/>
                  </a:lnTo>
                  <a:cubicBezTo>
                    <a:pt x="2727" y="691"/>
                    <a:pt x="691" y="2727"/>
                    <a:pt x="596" y="5263"/>
                  </a:cubicBezTo>
                  <a:lnTo>
                    <a:pt x="179" y="5263"/>
                  </a:lnTo>
                  <a:cubicBezTo>
                    <a:pt x="96" y="5263"/>
                    <a:pt x="0" y="5335"/>
                    <a:pt x="0" y="5442"/>
                  </a:cubicBezTo>
                  <a:cubicBezTo>
                    <a:pt x="0" y="5525"/>
                    <a:pt x="84" y="5621"/>
                    <a:pt x="179" y="5621"/>
                  </a:cubicBezTo>
                  <a:lnTo>
                    <a:pt x="596" y="5621"/>
                  </a:lnTo>
                  <a:cubicBezTo>
                    <a:pt x="691" y="8145"/>
                    <a:pt x="2727" y="10181"/>
                    <a:pt x="5263" y="10276"/>
                  </a:cubicBezTo>
                  <a:lnTo>
                    <a:pt x="5263" y="10693"/>
                  </a:lnTo>
                  <a:cubicBezTo>
                    <a:pt x="5263" y="10776"/>
                    <a:pt x="5334" y="10871"/>
                    <a:pt x="5441" y="10871"/>
                  </a:cubicBezTo>
                  <a:cubicBezTo>
                    <a:pt x="5525" y="10871"/>
                    <a:pt x="5620" y="10800"/>
                    <a:pt x="5620" y="10693"/>
                  </a:cubicBezTo>
                  <a:lnTo>
                    <a:pt x="5620" y="10276"/>
                  </a:lnTo>
                  <a:cubicBezTo>
                    <a:pt x="8144" y="10181"/>
                    <a:pt x="10180" y="8145"/>
                    <a:pt x="10275" y="5621"/>
                  </a:cubicBezTo>
                  <a:lnTo>
                    <a:pt x="10692" y="5621"/>
                  </a:lnTo>
                  <a:cubicBezTo>
                    <a:pt x="10775" y="5621"/>
                    <a:pt x="10871" y="5537"/>
                    <a:pt x="10871" y="5442"/>
                  </a:cubicBezTo>
                  <a:cubicBezTo>
                    <a:pt x="10871" y="5347"/>
                    <a:pt x="10799" y="5263"/>
                    <a:pt x="10692" y="5263"/>
                  </a:cubicBezTo>
                  <a:lnTo>
                    <a:pt x="10275" y="5263"/>
                  </a:lnTo>
                  <a:cubicBezTo>
                    <a:pt x="10180" y="2727"/>
                    <a:pt x="8144" y="691"/>
                    <a:pt x="5620" y="596"/>
                  </a:cubicBezTo>
                  <a:lnTo>
                    <a:pt x="5620" y="179"/>
                  </a:lnTo>
                  <a:cubicBezTo>
                    <a:pt x="5620" y="96"/>
                    <a:pt x="5537" y="1"/>
                    <a:pt x="5441" y="1"/>
                  </a:cubicBezTo>
                  <a:close/>
                </a:path>
              </a:pathLst>
            </a:custGeom>
            <a:solidFill>
              <a:srgbClr val="0028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90" name="Google Shape;631;p30">
            <a:extLst>
              <a:ext uri="{FF2B5EF4-FFF2-40B4-BE49-F238E27FC236}">
                <a16:creationId xmlns:a16="http://schemas.microsoft.com/office/drawing/2014/main" id="{4D73F53A-A759-4F23-4EBC-B9846CBCDACB}"/>
              </a:ext>
            </a:extLst>
          </p:cNvPr>
          <p:cNvGrpSpPr/>
          <p:nvPr/>
        </p:nvGrpSpPr>
        <p:grpSpPr>
          <a:xfrm>
            <a:off x="7061752" y="2422909"/>
            <a:ext cx="865653" cy="705801"/>
            <a:chOff x="5778676" y="3826972"/>
            <a:chExt cx="349052" cy="313055"/>
          </a:xfrm>
        </p:grpSpPr>
        <p:sp>
          <p:nvSpPr>
            <p:cNvPr id="91" name="Google Shape;632;p30">
              <a:extLst>
                <a:ext uri="{FF2B5EF4-FFF2-40B4-BE49-F238E27FC236}">
                  <a16:creationId xmlns:a16="http://schemas.microsoft.com/office/drawing/2014/main" id="{3A4DF63D-9389-C43B-C23B-32633703D9D4}"/>
                </a:ext>
              </a:extLst>
            </p:cNvPr>
            <p:cNvSpPr/>
            <p:nvPr/>
          </p:nvSpPr>
          <p:spPr>
            <a:xfrm>
              <a:off x="5923045" y="3890659"/>
              <a:ext cx="27690" cy="48155"/>
            </a:xfrm>
            <a:custGeom>
              <a:avLst/>
              <a:gdLst/>
              <a:ahLst/>
              <a:cxnLst/>
              <a:rect l="l" t="t" r="r" b="b"/>
              <a:pathLst>
                <a:path w="870" h="1513" extrusionOk="0">
                  <a:moveTo>
                    <a:pt x="406" y="286"/>
                  </a:moveTo>
                  <a:lnTo>
                    <a:pt x="406" y="560"/>
                  </a:lnTo>
                  <a:cubicBezTo>
                    <a:pt x="299" y="524"/>
                    <a:pt x="251" y="488"/>
                    <a:pt x="251" y="417"/>
                  </a:cubicBezTo>
                  <a:cubicBezTo>
                    <a:pt x="251" y="345"/>
                    <a:pt x="334" y="298"/>
                    <a:pt x="406" y="286"/>
                  </a:cubicBezTo>
                  <a:close/>
                  <a:moveTo>
                    <a:pt x="513" y="845"/>
                  </a:moveTo>
                  <a:cubicBezTo>
                    <a:pt x="632" y="893"/>
                    <a:pt x="644" y="953"/>
                    <a:pt x="644" y="1012"/>
                  </a:cubicBezTo>
                  <a:cubicBezTo>
                    <a:pt x="644" y="1119"/>
                    <a:pt x="584" y="1155"/>
                    <a:pt x="513" y="1179"/>
                  </a:cubicBezTo>
                  <a:lnTo>
                    <a:pt x="513" y="845"/>
                  </a:lnTo>
                  <a:close/>
                  <a:moveTo>
                    <a:pt x="465" y="0"/>
                  </a:moveTo>
                  <a:cubicBezTo>
                    <a:pt x="441" y="0"/>
                    <a:pt x="406" y="12"/>
                    <a:pt x="406" y="48"/>
                  </a:cubicBezTo>
                  <a:lnTo>
                    <a:pt x="406" y="83"/>
                  </a:lnTo>
                  <a:cubicBezTo>
                    <a:pt x="179" y="119"/>
                    <a:pt x="48" y="238"/>
                    <a:pt x="48" y="441"/>
                  </a:cubicBezTo>
                  <a:cubicBezTo>
                    <a:pt x="48" y="667"/>
                    <a:pt x="215" y="738"/>
                    <a:pt x="406" y="810"/>
                  </a:cubicBezTo>
                  <a:lnTo>
                    <a:pt x="406" y="1191"/>
                  </a:lnTo>
                  <a:cubicBezTo>
                    <a:pt x="299" y="1167"/>
                    <a:pt x="251" y="1143"/>
                    <a:pt x="168" y="1072"/>
                  </a:cubicBezTo>
                  <a:cubicBezTo>
                    <a:pt x="149" y="1058"/>
                    <a:pt x="132" y="1051"/>
                    <a:pt x="116" y="1051"/>
                  </a:cubicBezTo>
                  <a:cubicBezTo>
                    <a:pt x="92" y="1051"/>
                    <a:pt x="70" y="1067"/>
                    <a:pt x="48" y="1095"/>
                  </a:cubicBezTo>
                  <a:cubicBezTo>
                    <a:pt x="1" y="1155"/>
                    <a:pt x="1" y="1215"/>
                    <a:pt x="48" y="1262"/>
                  </a:cubicBezTo>
                  <a:cubicBezTo>
                    <a:pt x="120" y="1357"/>
                    <a:pt x="275" y="1417"/>
                    <a:pt x="406" y="1417"/>
                  </a:cubicBezTo>
                  <a:lnTo>
                    <a:pt x="406" y="1476"/>
                  </a:lnTo>
                  <a:cubicBezTo>
                    <a:pt x="406" y="1500"/>
                    <a:pt x="441" y="1512"/>
                    <a:pt x="465" y="1512"/>
                  </a:cubicBezTo>
                  <a:cubicBezTo>
                    <a:pt x="501" y="1512"/>
                    <a:pt x="525" y="1500"/>
                    <a:pt x="525" y="1476"/>
                  </a:cubicBezTo>
                  <a:lnTo>
                    <a:pt x="525" y="1417"/>
                  </a:lnTo>
                  <a:cubicBezTo>
                    <a:pt x="715" y="1381"/>
                    <a:pt x="870" y="1262"/>
                    <a:pt x="870" y="1024"/>
                  </a:cubicBezTo>
                  <a:cubicBezTo>
                    <a:pt x="870" y="774"/>
                    <a:pt x="739" y="679"/>
                    <a:pt x="525" y="607"/>
                  </a:cubicBezTo>
                  <a:lnTo>
                    <a:pt x="525" y="286"/>
                  </a:lnTo>
                  <a:cubicBezTo>
                    <a:pt x="572" y="286"/>
                    <a:pt x="596" y="298"/>
                    <a:pt x="656" y="322"/>
                  </a:cubicBezTo>
                  <a:cubicBezTo>
                    <a:pt x="682" y="335"/>
                    <a:pt x="713" y="352"/>
                    <a:pt x="745" y="352"/>
                  </a:cubicBezTo>
                  <a:cubicBezTo>
                    <a:pt x="770" y="352"/>
                    <a:pt x="796" y="341"/>
                    <a:pt x="822" y="310"/>
                  </a:cubicBezTo>
                  <a:cubicBezTo>
                    <a:pt x="858" y="262"/>
                    <a:pt x="870" y="202"/>
                    <a:pt x="810" y="155"/>
                  </a:cubicBezTo>
                  <a:cubicBezTo>
                    <a:pt x="739" y="107"/>
                    <a:pt x="620" y="83"/>
                    <a:pt x="525" y="83"/>
                  </a:cubicBezTo>
                  <a:lnTo>
                    <a:pt x="525" y="48"/>
                  </a:lnTo>
                  <a:cubicBezTo>
                    <a:pt x="525" y="12"/>
                    <a:pt x="501" y="0"/>
                    <a:pt x="465" y="0"/>
                  </a:cubicBezTo>
                  <a:close/>
                </a:path>
              </a:pathLst>
            </a:custGeom>
            <a:solidFill>
              <a:srgbClr val="0028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2" name="Google Shape;633;p30">
              <a:extLst>
                <a:ext uri="{FF2B5EF4-FFF2-40B4-BE49-F238E27FC236}">
                  <a16:creationId xmlns:a16="http://schemas.microsoft.com/office/drawing/2014/main" id="{242749C1-FFA2-CE2F-92AF-0D57E0464A4E}"/>
                </a:ext>
              </a:extLst>
            </p:cNvPr>
            <p:cNvSpPr/>
            <p:nvPr/>
          </p:nvSpPr>
          <p:spPr>
            <a:xfrm>
              <a:off x="5976866" y="3843268"/>
              <a:ext cx="80364" cy="80364"/>
            </a:xfrm>
            <a:custGeom>
              <a:avLst/>
              <a:gdLst/>
              <a:ahLst/>
              <a:cxnLst/>
              <a:rect l="l" t="t" r="r" b="b"/>
              <a:pathLst>
                <a:path w="2525" h="2525" extrusionOk="0">
                  <a:moveTo>
                    <a:pt x="1263" y="310"/>
                  </a:moveTo>
                  <a:cubicBezTo>
                    <a:pt x="1786" y="310"/>
                    <a:pt x="2215" y="739"/>
                    <a:pt x="2215" y="1263"/>
                  </a:cubicBezTo>
                  <a:cubicBezTo>
                    <a:pt x="2215" y="1787"/>
                    <a:pt x="1798" y="2215"/>
                    <a:pt x="1263" y="2215"/>
                  </a:cubicBezTo>
                  <a:cubicBezTo>
                    <a:pt x="739" y="2215"/>
                    <a:pt x="310" y="1787"/>
                    <a:pt x="310" y="1263"/>
                  </a:cubicBezTo>
                  <a:cubicBezTo>
                    <a:pt x="310" y="739"/>
                    <a:pt x="739" y="310"/>
                    <a:pt x="1263" y="310"/>
                  </a:cubicBezTo>
                  <a:close/>
                  <a:moveTo>
                    <a:pt x="1263" y="1"/>
                  </a:moveTo>
                  <a:cubicBezTo>
                    <a:pt x="560" y="1"/>
                    <a:pt x="1" y="560"/>
                    <a:pt x="1" y="1263"/>
                  </a:cubicBezTo>
                  <a:cubicBezTo>
                    <a:pt x="1" y="1965"/>
                    <a:pt x="560" y="2525"/>
                    <a:pt x="1263" y="2525"/>
                  </a:cubicBezTo>
                  <a:cubicBezTo>
                    <a:pt x="1965" y="2525"/>
                    <a:pt x="2525" y="1965"/>
                    <a:pt x="2525" y="1263"/>
                  </a:cubicBezTo>
                  <a:cubicBezTo>
                    <a:pt x="2525" y="560"/>
                    <a:pt x="1965" y="1"/>
                    <a:pt x="1263" y="1"/>
                  </a:cubicBezTo>
                  <a:close/>
                </a:path>
              </a:pathLst>
            </a:custGeom>
            <a:solidFill>
              <a:srgbClr val="0028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3" name="Google Shape;634;p30">
              <a:extLst>
                <a:ext uri="{FF2B5EF4-FFF2-40B4-BE49-F238E27FC236}">
                  <a16:creationId xmlns:a16="http://schemas.microsoft.com/office/drawing/2014/main" id="{970D5E66-5A38-8569-7C78-ED8A780678E1}"/>
                </a:ext>
              </a:extLst>
            </p:cNvPr>
            <p:cNvSpPr/>
            <p:nvPr/>
          </p:nvSpPr>
          <p:spPr>
            <a:xfrm>
              <a:off x="5879473" y="3826972"/>
              <a:ext cx="193288" cy="144051"/>
            </a:xfrm>
            <a:custGeom>
              <a:avLst/>
              <a:gdLst/>
              <a:ahLst/>
              <a:cxnLst/>
              <a:rect l="l" t="t" r="r" b="b"/>
              <a:pathLst>
                <a:path w="6073" h="4526" extrusionOk="0">
                  <a:moveTo>
                    <a:pt x="1798" y="1775"/>
                  </a:moveTo>
                  <a:cubicBezTo>
                    <a:pt x="2132" y="1775"/>
                    <a:pt x="2430" y="1942"/>
                    <a:pt x="2596" y="2192"/>
                  </a:cubicBezTo>
                  <a:cubicBezTo>
                    <a:pt x="2620" y="2346"/>
                    <a:pt x="2680" y="2477"/>
                    <a:pt x="2739" y="2608"/>
                  </a:cubicBezTo>
                  <a:cubicBezTo>
                    <a:pt x="2739" y="2656"/>
                    <a:pt x="2751" y="2704"/>
                    <a:pt x="2751" y="2727"/>
                  </a:cubicBezTo>
                  <a:cubicBezTo>
                    <a:pt x="2751" y="3251"/>
                    <a:pt x="2322" y="3680"/>
                    <a:pt x="1798" y="3680"/>
                  </a:cubicBezTo>
                  <a:cubicBezTo>
                    <a:pt x="1287" y="3680"/>
                    <a:pt x="846" y="3251"/>
                    <a:pt x="846" y="2727"/>
                  </a:cubicBezTo>
                  <a:cubicBezTo>
                    <a:pt x="846" y="2203"/>
                    <a:pt x="1287" y="1775"/>
                    <a:pt x="1798" y="1775"/>
                  </a:cubicBezTo>
                  <a:close/>
                  <a:moveTo>
                    <a:pt x="1810" y="1251"/>
                  </a:moveTo>
                  <a:cubicBezTo>
                    <a:pt x="2072" y="1251"/>
                    <a:pt x="2334" y="1334"/>
                    <a:pt x="2560" y="1465"/>
                  </a:cubicBezTo>
                  <a:cubicBezTo>
                    <a:pt x="2549" y="1537"/>
                    <a:pt x="2549" y="1632"/>
                    <a:pt x="2537" y="1692"/>
                  </a:cubicBezTo>
                  <a:cubicBezTo>
                    <a:pt x="2322" y="1537"/>
                    <a:pt x="2072" y="1453"/>
                    <a:pt x="1787" y="1453"/>
                  </a:cubicBezTo>
                  <a:cubicBezTo>
                    <a:pt x="1084" y="1453"/>
                    <a:pt x="525" y="2013"/>
                    <a:pt x="525" y="2715"/>
                  </a:cubicBezTo>
                  <a:cubicBezTo>
                    <a:pt x="525" y="3418"/>
                    <a:pt x="1084" y="3978"/>
                    <a:pt x="1787" y="3978"/>
                  </a:cubicBezTo>
                  <a:cubicBezTo>
                    <a:pt x="2382" y="3978"/>
                    <a:pt x="2894" y="3561"/>
                    <a:pt x="3025" y="3001"/>
                  </a:cubicBezTo>
                  <a:lnTo>
                    <a:pt x="3192" y="3156"/>
                  </a:lnTo>
                  <a:cubicBezTo>
                    <a:pt x="3025" y="3775"/>
                    <a:pt x="2465" y="4204"/>
                    <a:pt x="1810" y="4204"/>
                  </a:cubicBezTo>
                  <a:cubicBezTo>
                    <a:pt x="1001" y="4204"/>
                    <a:pt x="334" y="3549"/>
                    <a:pt x="334" y="2727"/>
                  </a:cubicBezTo>
                  <a:cubicBezTo>
                    <a:pt x="334" y="1906"/>
                    <a:pt x="989" y="1251"/>
                    <a:pt x="1810" y="1251"/>
                  </a:cubicBezTo>
                  <a:close/>
                  <a:moveTo>
                    <a:pt x="4299" y="1"/>
                  </a:moveTo>
                  <a:cubicBezTo>
                    <a:pt x="3549" y="1"/>
                    <a:pt x="2894" y="501"/>
                    <a:pt x="2632" y="1168"/>
                  </a:cubicBezTo>
                  <a:cubicBezTo>
                    <a:pt x="2382" y="1037"/>
                    <a:pt x="2084" y="953"/>
                    <a:pt x="1787" y="953"/>
                  </a:cubicBezTo>
                  <a:cubicBezTo>
                    <a:pt x="810" y="953"/>
                    <a:pt x="1" y="1763"/>
                    <a:pt x="1" y="2739"/>
                  </a:cubicBezTo>
                  <a:cubicBezTo>
                    <a:pt x="1" y="3727"/>
                    <a:pt x="810" y="4525"/>
                    <a:pt x="1787" y="4525"/>
                  </a:cubicBezTo>
                  <a:cubicBezTo>
                    <a:pt x="2549" y="4525"/>
                    <a:pt x="3203" y="4049"/>
                    <a:pt x="3453" y="3370"/>
                  </a:cubicBezTo>
                  <a:cubicBezTo>
                    <a:pt x="3703" y="3501"/>
                    <a:pt x="3989" y="3573"/>
                    <a:pt x="4299" y="3573"/>
                  </a:cubicBezTo>
                  <a:cubicBezTo>
                    <a:pt x="4704" y="3573"/>
                    <a:pt x="5108" y="3442"/>
                    <a:pt x="5418" y="3192"/>
                  </a:cubicBezTo>
                  <a:cubicBezTo>
                    <a:pt x="5728" y="2942"/>
                    <a:pt x="5954" y="2596"/>
                    <a:pt x="6049" y="2203"/>
                  </a:cubicBezTo>
                  <a:cubicBezTo>
                    <a:pt x="6073" y="2108"/>
                    <a:pt x="6037" y="2013"/>
                    <a:pt x="5942" y="2001"/>
                  </a:cubicBezTo>
                  <a:cubicBezTo>
                    <a:pt x="5932" y="2000"/>
                    <a:pt x="5921" y="1999"/>
                    <a:pt x="5911" y="1999"/>
                  </a:cubicBezTo>
                  <a:cubicBezTo>
                    <a:pt x="5839" y="1999"/>
                    <a:pt x="5772" y="2037"/>
                    <a:pt x="5751" y="2120"/>
                  </a:cubicBezTo>
                  <a:cubicBezTo>
                    <a:pt x="5597" y="2787"/>
                    <a:pt x="5001" y="3251"/>
                    <a:pt x="4323" y="3251"/>
                  </a:cubicBezTo>
                  <a:cubicBezTo>
                    <a:pt x="3787" y="3251"/>
                    <a:pt x="3311" y="2965"/>
                    <a:pt x="3037" y="2501"/>
                  </a:cubicBezTo>
                  <a:cubicBezTo>
                    <a:pt x="3013" y="2358"/>
                    <a:pt x="2953" y="2203"/>
                    <a:pt x="2882" y="2084"/>
                  </a:cubicBezTo>
                  <a:cubicBezTo>
                    <a:pt x="2680" y="1180"/>
                    <a:pt x="3382" y="322"/>
                    <a:pt x="4311" y="322"/>
                  </a:cubicBezTo>
                  <a:cubicBezTo>
                    <a:pt x="4989" y="322"/>
                    <a:pt x="5585" y="775"/>
                    <a:pt x="5739" y="1453"/>
                  </a:cubicBezTo>
                  <a:cubicBezTo>
                    <a:pt x="5750" y="1528"/>
                    <a:pt x="5818" y="1574"/>
                    <a:pt x="5901" y="1574"/>
                  </a:cubicBezTo>
                  <a:cubicBezTo>
                    <a:pt x="5911" y="1574"/>
                    <a:pt x="5920" y="1574"/>
                    <a:pt x="5930" y="1572"/>
                  </a:cubicBezTo>
                  <a:cubicBezTo>
                    <a:pt x="6013" y="1549"/>
                    <a:pt x="6061" y="1465"/>
                    <a:pt x="6049" y="1370"/>
                  </a:cubicBezTo>
                  <a:cubicBezTo>
                    <a:pt x="5954" y="989"/>
                    <a:pt x="5739" y="644"/>
                    <a:pt x="5418" y="394"/>
                  </a:cubicBezTo>
                  <a:cubicBezTo>
                    <a:pt x="5108" y="144"/>
                    <a:pt x="4704" y="1"/>
                    <a:pt x="4299" y="1"/>
                  </a:cubicBezTo>
                  <a:close/>
                </a:path>
              </a:pathLst>
            </a:custGeom>
            <a:solidFill>
              <a:srgbClr val="0028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4" name="Google Shape;635;p30">
              <a:extLst>
                <a:ext uri="{FF2B5EF4-FFF2-40B4-BE49-F238E27FC236}">
                  <a16:creationId xmlns:a16="http://schemas.microsoft.com/office/drawing/2014/main" id="{A8264338-287E-8423-17FD-38D65E55F2AA}"/>
                </a:ext>
              </a:extLst>
            </p:cNvPr>
            <p:cNvSpPr/>
            <p:nvPr/>
          </p:nvSpPr>
          <p:spPr>
            <a:xfrm>
              <a:off x="6003760" y="3859946"/>
              <a:ext cx="26958" cy="47773"/>
            </a:xfrm>
            <a:custGeom>
              <a:avLst/>
              <a:gdLst/>
              <a:ahLst/>
              <a:cxnLst/>
              <a:rect l="l" t="t" r="r" b="b"/>
              <a:pathLst>
                <a:path w="847" h="1501" extrusionOk="0">
                  <a:moveTo>
                    <a:pt x="382" y="298"/>
                  </a:moveTo>
                  <a:lnTo>
                    <a:pt x="382" y="572"/>
                  </a:lnTo>
                  <a:cubicBezTo>
                    <a:pt x="287" y="536"/>
                    <a:pt x="239" y="501"/>
                    <a:pt x="239" y="429"/>
                  </a:cubicBezTo>
                  <a:cubicBezTo>
                    <a:pt x="239" y="358"/>
                    <a:pt x="310" y="310"/>
                    <a:pt x="382" y="298"/>
                  </a:cubicBezTo>
                  <a:close/>
                  <a:moveTo>
                    <a:pt x="489" y="870"/>
                  </a:moveTo>
                  <a:cubicBezTo>
                    <a:pt x="608" y="917"/>
                    <a:pt x="620" y="977"/>
                    <a:pt x="620" y="1037"/>
                  </a:cubicBezTo>
                  <a:cubicBezTo>
                    <a:pt x="620" y="1132"/>
                    <a:pt x="560" y="1167"/>
                    <a:pt x="489" y="1203"/>
                  </a:cubicBezTo>
                  <a:lnTo>
                    <a:pt x="489" y="870"/>
                  </a:lnTo>
                  <a:close/>
                  <a:moveTo>
                    <a:pt x="441" y="1"/>
                  </a:moveTo>
                  <a:cubicBezTo>
                    <a:pt x="418" y="1"/>
                    <a:pt x="382" y="13"/>
                    <a:pt x="382" y="36"/>
                  </a:cubicBezTo>
                  <a:lnTo>
                    <a:pt x="382" y="84"/>
                  </a:lnTo>
                  <a:cubicBezTo>
                    <a:pt x="156" y="120"/>
                    <a:pt x="25" y="239"/>
                    <a:pt x="25" y="441"/>
                  </a:cubicBezTo>
                  <a:cubicBezTo>
                    <a:pt x="25" y="679"/>
                    <a:pt x="203" y="739"/>
                    <a:pt x="382" y="810"/>
                  </a:cubicBezTo>
                  <a:lnTo>
                    <a:pt x="382" y="1191"/>
                  </a:lnTo>
                  <a:cubicBezTo>
                    <a:pt x="275" y="1167"/>
                    <a:pt x="239" y="1132"/>
                    <a:pt x="144" y="1072"/>
                  </a:cubicBezTo>
                  <a:cubicBezTo>
                    <a:pt x="125" y="1059"/>
                    <a:pt x="108" y="1053"/>
                    <a:pt x="92" y="1053"/>
                  </a:cubicBezTo>
                  <a:cubicBezTo>
                    <a:pt x="37" y="1053"/>
                    <a:pt x="1" y="1121"/>
                    <a:pt x="1" y="1167"/>
                  </a:cubicBezTo>
                  <a:cubicBezTo>
                    <a:pt x="1" y="1203"/>
                    <a:pt x="13" y="1227"/>
                    <a:pt x="25" y="1251"/>
                  </a:cubicBezTo>
                  <a:cubicBezTo>
                    <a:pt x="96" y="1346"/>
                    <a:pt x="251" y="1394"/>
                    <a:pt x="382" y="1394"/>
                  </a:cubicBezTo>
                  <a:lnTo>
                    <a:pt x="382" y="1453"/>
                  </a:lnTo>
                  <a:cubicBezTo>
                    <a:pt x="382" y="1489"/>
                    <a:pt x="418" y="1501"/>
                    <a:pt x="441" y="1501"/>
                  </a:cubicBezTo>
                  <a:cubicBezTo>
                    <a:pt x="477" y="1501"/>
                    <a:pt x="501" y="1489"/>
                    <a:pt x="501" y="1453"/>
                  </a:cubicBezTo>
                  <a:lnTo>
                    <a:pt x="501" y="1394"/>
                  </a:lnTo>
                  <a:cubicBezTo>
                    <a:pt x="703" y="1370"/>
                    <a:pt x="846" y="1251"/>
                    <a:pt x="846" y="1013"/>
                  </a:cubicBezTo>
                  <a:cubicBezTo>
                    <a:pt x="846" y="786"/>
                    <a:pt x="691" y="691"/>
                    <a:pt x="501" y="620"/>
                  </a:cubicBezTo>
                  <a:lnTo>
                    <a:pt x="501" y="298"/>
                  </a:lnTo>
                  <a:cubicBezTo>
                    <a:pt x="584" y="298"/>
                    <a:pt x="608" y="310"/>
                    <a:pt x="680" y="358"/>
                  </a:cubicBezTo>
                  <a:cubicBezTo>
                    <a:pt x="694" y="362"/>
                    <a:pt x="709" y="364"/>
                    <a:pt x="723" y="364"/>
                  </a:cubicBezTo>
                  <a:cubicBezTo>
                    <a:pt x="754" y="364"/>
                    <a:pt x="782" y="351"/>
                    <a:pt x="799" y="310"/>
                  </a:cubicBezTo>
                  <a:cubicBezTo>
                    <a:pt x="834" y="263"/>
                    <a:pt x="846" y="203"/>
                    <a:pt x="787" y="155"/>
                  </a:cubicBezTo>
                  <a:cubicBezTo>
                    <a:pt x="715" y="96"/>
                    <a:pt x="596" y="84"/>
                    <a:pt x="501" y="84"/>
                  </a:cubicBezTo>
                  <a:lnTo>
                    <a:pt x="501" y="36"/>
                  </a:lnTo>
                  <a:cubicBezTo>
                    <a:pt x="501" y="13"/>
                    <a:pt x="477" y="1"/>
                    <a:pt x="441" y="1"/>
                  </a:cubicBezTo>
                  <a:close/>
                </a:path>
              </a:pathLst>
            </a:custGeom>
            <a:solidFill>
              <a:srgbClr val="0028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5" name="Google Shape;636;p30">
              <a:extLst>
                <a:ext uri="{FF2B5EF4-FFF2-40B4-BE49-F238E27FC236}">
                  <a16:creationId xmlns:a16="http://schemas.microsoft.com/office/drawing/2014/main" id="{ECB13CDD-6FC3-E180-9791-419053970284}"/>
                </a:ext>
              </a:extLst>
            </p:cNvPr>
            <p:cNvSpPr/>
            <p:nvPr/>
          </p:nvSpPr>
          <p:spPr>
            <a:xfrm>
              <a:off x="5778676" y="3939865"/>
              <a:ext cx="349052" cy="200163"/>
            </a:xfrm>
            <a:custGeom>
              <a:avLst/>
              <a:gdLst/>
              <a:ahLst/>
              <a:cxnLst/>
              <a:rect l="l" t="t" r="r" b="b"/>
              <a:pathLst>
                <a:path w="10967" h="6289" extrusionOk="0">
                  <a:moveTo>
                    <a:pt x="3483" y="1855"/>
                  </a:moveTo>
                  <a:cubicBezTo>
                    <a:pt x="3500" y="1855"/>
                    <a:pt x="3513" y="1868"/>
                    <a:pt x="3513" y="1895"/>
                  </a:cubicBezTo>
                  <a:cubicBezTo>
                    <a:pt x="3584" y="2074"/>
                    <a:pt x="4573" y="4693"/>
                    <a:pt x="4620" y="4776"/>
                  </a:cubicBezTo>
                  <a:cubicBezTo>
                    <a:pt x="4632" y="4788"/>
                    <a:pt x="4620" y="4824"/>
                    <a:pt x="4584" y="4824"/>
                  </a:cubicBezTo>
                  <a:lnTo>
                    <a:pt x="3882" y="5086"/>
                  </a:lnTo>
                  <a:cubicBezTo>
                    <a:pt x="3846" y="4955"/>
                    <a:pt x="2846" y="2300"/>
                    <a:pt x="2775" y="2133"/>
                  </a:cubicBezTo>
                  <a:lnTo>
                    <a:pt x="3465" y="1859"/>
                  </a:lnTo>
                  <a:cubicBezTo>
                    <a:pt x="3471" y="1856"/>
                    <a:pt x="3477" y="1855"/>
                    <a:pt x="3483" y="1855"/>
                  </a:cubicBezTo>
                  <a:close/>
                  <a:moveTo>
                    <a:pt x="2477" y="2228"/>
                  </a:moveTo>
                  <a:lnTo>
                    <a:pt x="3584" y="5193"/>
                  </a:lnTo>
                  <a:cubicBezTo>
                    <a:pt x="3072" y="5407"/>
                    <a:pt x="1739" y="5907"/>
                    <a:pt x="1513" y="6003"/>
                  </a:cubicBezTo>
                  <a:cubicBezTo>
                    <a:pt x="1507" y="6005"/>
                    <a:pt x="1500" y="6007"/>
                    <a:pt x="1493" y="6007"/>
                  </a:cubicBezTo>
                  <a:cubicBezTo>
                    <a:pt x="1468" y="6007"/>
                    <a:pt x="1438" y="5991"/>
                    <a:pt x="1429" y="5955"/>
                  </a:cubicBezTo>
                  <a:lnTo>
                    <a:pt x="358" y="3109"/>
                  </a:lnTo>
                  <a:cubicBezTo>
                    <a:pt x="346" y="3086"/>
                    <a:pt x="358" y="3038"/>
                    <a:pt x="405" y="3026"/>
                  </a:cubicBezTo>
                  <a:cubicBezTo>
                    <a:pt x="1072" y="2764"/>
                    <a:pt x="2013" y="2407"/>
                    <a:pt x="2477" y="2228"/>
                  </a:cubicBezTo>
                  <a:close/>
                  <a:moveTo>
                    <a:pt x="10060" y="0"/>
                  </a:moveTo>
                  <a:cubicBezTo>
                    <a:pt x="9818" y="0"/>
                    <a:pt x="9583" y="125"/>
                    <a:pt x="9407" y="288"/>
                  </a:cubicBezTo>
                  <a:lnTo>
                    <a:pt x="7728" y="1681"/>
                  </a:lnTo>
                  <a:cubicBezTo>
                    <a:pt x="7632" y="1478"/>
                    <a:pt x="7430" y="1264"/>
                    <a:pt x="7061" y="1264"/>
                  </a:cubicBezTo>
                  <a:cubicBezTo>
                    <a:pt x="6668" y="1264"/>
                    <a:pt x="6361" y="1262"/>
                    <a:pt x="6115" y="1262"/>
                  </a:cubicBezTo>
                  <a:cubicBezTo>
                    <a:pt x="5377" y="1262"/>
                    <a:pt x="5192" y="1276"/>
                    <a:pt x="4906" y="1383"/>
                  </a:cubicBezTo>
                  <a:lnTo>
                    <a:pt x="3834" y="1835"/>
                  </a:lnTo>
                  <a:lnTo>
                    <a:pt x="3822" y="1788"/>
                  </a:lnTo>
                  <a:cubicBezTo>
                    <a:pt x="3766" y="1647"/>
                    <a:pt x="3637" y="1551"/>
                    <a:pt x="3491" y="1551"/>
                  </a:cubicBezTo>
                  <a:cubicBezTo>
                    <a:pt x="3451" y="1551"/>
                    <a:pt x="3411" y="1558"/>
                    <a:pt x="3370" y="1574"/>
                  </a:cubicBezTo>
                  <a:lnTo>
                    <a:pt x="2560" y="1871"/>
                  </a:lnTo>
                  <a:cubicBezTo>
                    <a:pt x="2203" y="2014"/>
                    <a:pt x="1084" y="2431"/>
                    <a:pt x="298" y="2728"/>
                  </a:cubicBezTo>
                  <a:cubicBezTo>
                    <a:pt x="108" y="2800"/>
                    <a:pt x="1" y="3026"/>
                    <a:pt x="72" y="3217"/>
                  </a:cubicBezTo>
                  <a:lnTo>
                    <a:pt x="1144" y="6038"/>
                  </a:lnTo>
                  <a:cubicBezTo>
                    <a:pt x="1199" y="6196"/>
                    <a:pt x="1348" y="6288"/>
                    <a:pt x="1501" y="6288"/>
                  </a:cubicBezTo>
                  <a:cubicBezTo>
                    <a:pt x="1545" y="6288"/>
                    <a:pt x="1589" y="6281"/>
                    <a:pt x="1632" y="6265"/>
                  </a:cubicBezTo>
                  <a:cubicBezTo>
                    <a:pt x="1870" y="6181"/>
                    <a:pt x="3501" y="5562"/>
                    <a:pt x="3858" y="5431"/>
                  </a:cubicBezTo>
                  <a:lnTo>
                    <a:pt x="4704" y="5122"/>
                  </a:lnTo>
                  <a:cubicBezTo>
                    <a:pt x="4882" y="5050"/>
                    <a:pt x="4989" y="4848"/>
                    <a:pt x="4918" y="4657"/>
                  </a:cubicBezTo>
                  <a:lnTo>
                    <a:pt x="4894" y="4622"/>
                  </a:lnTo>
                  <a:cubicBezTo>
                    <a:pt x="5454" y="4383"/>
                    <a:pt x="5466" y="4360"/>
                    <a:pt x="6049" y="4360"/>
                  </a:cubicBezTo>
                  <a:cubicBezTo>
                    <a:pt x="6132" y="4360"/>
                    <a:pt x="6204" y="4288"/>
                    <a:pt x="6204" y="4193"/>
                  </a:cubicBezTo>
                  <a:cubicBezTo>
                    <a:pt x="6204" y="4110"/>
                    <a:pt x="6132" y="4026"/>
                    <a:pt x="6049" y="4026"/>
                  </a:cubicBezTo>
                  <a:cubicBezTo>
                    <a:pt x="5418" y="4026"/>
                    <a:pt x="5358" y="4074"/>
                    <a:pt x="4799" y="4312"/>
                  </a:cubicBezTo>
                  <a:lnTo>
                    <a:pt x="3965" y="2097"/>
                  </a:lnTo>
                  <a:lnTo>
                    <a:pt x="5037" y="1645"/>
                  </a:lnTo>
                  <a:cubicBezTo>
                    <a:pt x="5251" y="1571"/>
                    <a:pt x="5403" y="1559"/>
                    <a:pt x="5989" y="1559"/>
                  </a:cubicBezTo>
                  <a:cubicBezTo>
                    <a:pt x="6250" y="1559"/>
                    <a:pt x="6597" y="1562"/>
                    <a:pt x="7073" y="1562"/>
                  </a:cubicBezTo>
                  <a:cubicBezTo>
                    <a:pt x="7240" y="1562"/>
                    <a:pt x="7359" y="1621"/>
                    <a:pt x="7430" y="1740"/>
                  </a:cubicBezTo>
                  <a:cubicBezTo>
                    <a:pt x="7478" y="1835"/>
                    <a:pt x="7490" y="1919"/>
                    <a:pt x="7502" y="1931"/>
                  </a:cubicBezTo>
                  <a:cubicBezTo>
                    <a:pt x="7502" y="1990"/>
                    <a:pt x="7454" y="2276"/>
                    <a:pt x="7180" y="2336"/>
                  </a:cubicBezTo>
                  <a:cubicBezTo>
                    <a:pt x="6740" y="2407"/>
                    <a:pt x="5823" y="2538"/>
                    <a:pt x="5811" y="2538"/>
                  </a:cubicBezTo>
                  <a:cubicBezTo>
                    <a:pt x="5716" y="2562"/>
                    <a:pt x="5656" y="2633"/>
                    <a:pt x="5668" y="2728"/>
                  </a:cubicBezTo>
                  <a:cubicBezTo>
                    <a:pt x="5692" y="2800"/>
                    <a:pt x="5751" y="2859"/>
                    <a:pt x="5823" y="2859"/>
                  </a:cubicBezTo>
                  <a:lnTo>
                    <a:pt x="5847" y="2859"/>
                  </a:lnTo>
                  <a:cubicBezTo>
                    <a:pt x="5870" y="2859"/>
                    <a:pt x="6787" y="2728"/>
                    <a:pt x="7240" y="2645"/>
                  </a:cubicBezTo>
                  <a:cubicBezTo>
                    <a:pt x="7632" y="2574"/>
                    <a:pt x="7787" y="2240"/>
                    <a:pt x="7811" y="2026"/>
                  </a:cubicBezTo>
                  <a:lnTo>
                    <a:pt x="9633" y="514"/>
                  </a:lnTo>
                  <a:cubicBezTo>
                    <a:pt x="9747" y="415"/>
                    <a:pt x="9895" y="311"/>
                    <a:pt x="10058" y="311"/>
                  </a:cubicBezTo>
                  <a:cubicBezTo>
                    <a:pt x="10151" y="311"/>
                    <a:pt x="10248" y="344"/>
                    <a:pt x="10347" y="431"/>
                  </a:cubicBezTo>
                  <a:cubicBezTo>
                    <a:pt x="10645" y="728"/>
                    <a:pt x="10371" y="1073"/>
                    <a:pt x="10299" y="1145"/>
                  </a:cubicBezTo>
                  <a:cubicBezTo>
                    <a:pt x="10228" y="1216"/>
                    <a:pt x="8013" y="3609"/>
                    <a:pt x="8013" y="3609"/>
                  </a:cubicBezTo>
                  <a:cubicBezTo>
                    <a:pt x="7680" y="3990"/>
                    <a:pt x="7251" y="4050"/>
                    <a:pt x="7073" y="4062"/>
                  </a:cubicBezTo>
                  <a:lnTo>
                    <a:pt x="6787" y="4062"/>
                  </a:lnTo>
                  <a:cubicBezTo>
                    <a:pt x="6704" y="4062"/>
                    <a:pt x="6620" y="4133"/>
                    <a:pt x="6620" y="4229"/>
                  </a:cubicBezTo>
                  <a:cubicBezTo>
                    <a:pt x="6620" y="4312"/>
                    <a:pt x="6704" y="4383"/>
                    <a:pt x="6787" y="4383"/>
                  </a:cubicBezTo>
                  <a:lnTo>
                    <a:pt x="7097" y="4383"/>
                  </a:lnTo>
                  <a:cubicBezTo>
                    <a:pt x="7311" y="4371"/>
                    <a:pt x="7859" y="4300"/>
                    <a:pt x="8264" y="3836"/>
                  </a:cubicBezTo>
                  <a:lnTo>
                    <a:pt x="10550" y="1371"/>
                  </a:lnTo>
                  <a:cubicBezTo>
                    <a:pt x="10728" y="1121"/>
                    <a:pt x="10966" y="621"/>
                    <a:pt x="10550" y="204"/>
                  </a:cubicBezTo>
                  <a:cubicBezTo>
                    <a:pt x="10395" y="59"/>
                    <a:pt x="10226" y="0"/>
                    <a:pt x="10060" y="0"/>
                  </a:cubicBezTo>
                  <a:close/>
                </a:path>
              </a:pathLst>
            </a:custGeom>
            <a:solidFill>
              <a:srgbClr val="0028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96" name="Google Shape;637;p30">
            <a:extLst>
              <a:ext uri="{FF2B5EF4-FFF2-40B4-BE49-F238E27FC236}">
                <a16:creationId xmlns:a16="http://schemas.microsoft.com/office/drawing/2014/main" id="{8CF81BB4-FC18-D66B-8013-7ABF15134EC7}"/>
              </a:ext>
            </a:extLst>
          </p:cNvPr>
          <p:cNvGrpSpPr/>
          <p:nvPr/>
        </p:nvGrpSpPr>
        <p:grpSpPr>
          <a:xfrm>
            <a:off x="4156923" y="2351776"/>
            <a:ext cx="857128" cy="790975"/>
            <a:chOff x="4874902" y="3808799"/>
            <a:chExt cx="345615" cy="350835"/>
          </a:xfrm>
        </p:grpSpPr>
        <p:sp>
          <p:nvSpPr>
            <p:cNvPr id="97" name="Google Shape;638;p30">
              <a:extLst>
                <a:ext uri="{FF2B5EF4-FFF2-40B4-BE49-F238E27FC236}">
                  <a16:creationId xmlns:a16="http://schemas.microsoft.com/office/drawing/2014/main" id="{652117DC-3640-2649-5A15-75DC35C8454C}"/>
                </a:ext>
              </a:extLst>
            </p:cNvPr>
            <p:cNvSpPr/>
            <p:nvPr/>
          </p:nvSpPr>
          <p:spPr>
            <a:xfrm>
              <a:off x="4874902" y="3808799"/>
              <a:ext cx="345615" cy="350835"/>
            </a:xfrm>
            <a:custGeom>
              <a:avLst/>
              <a:gdLst/>
              <a:ahLst/>
              <a:cxnLst/>
              <a:rect l="l" t="t" r="r" b="b"/>
              <a:pathLst>
                <a:path w="10859" h="11023" extrusionOk="0">
                  <a:moveTo>
                    <a:pt x="6632" y="274"/>
                  </a:moveTo>
                  <a:cubicBezTo>
                    <a:pt x="6858" y="274"/>
                    <a:pt x="7037" y="453"/>
                    <a:pt x="7037" y="679"/>
                  </a:cubicBezTo>
                  <a:cubicBezTo>
                    <a:pt x="7037" y="905"/>
                    <a:pt x="6858" y="1084"/>
                    <a:pt x="6632" y="1084"/>
                  </a:cubicBezTo>
                  <a:lnTo>
                    <a:pt x="4906" y="1084"/>
                  </a:lnTo>
                  <a:cubicBezTo>
                    <a:pt x="4691" y="1084"/>
                    <a:pt x="4513" y="905"/>
                    <a:pt x="4513" y="679"/>
                  </a:cubicBezTo>
                  <a:cubicBezTo>
                    <a:pt x="4513" y="453"/>
                    <a:pt x="4691" y="274"/>
                    <a:pt x="4906" y="274"/>
                  </a:cubicBezTo>
                  <a:close/>
                  <a:moveTo>
                    <a:pt x="5965" y="1405"/>
                  </a:moveTo>
                  <a:lnTo>
                    <a:pt x="5965" y="1965"/>
                  </a:lnTo>
                  <a:lnTo>
                    <a:pt x="5572" y="1965"/>
                  </a:lnTo>
                  <a:lnTo>
                    <a:pt x="5572" y="1405"/>
                  </a:lnTo>
                  <a:close/>
                  <a:moveTo>
                    <a:pt x="5790" y="2285"/>
                  </a:moveTo>
                  <a:cubicBezTo>
                    <a:pt x="7012" y="2285"/>
                    <a:pt x="8209" y="2830"/>
                    <a:pt x="9037" y="3834"/>
                  </a:cubicBezTo>
                  <a:cubicBezTo>
                    <a:pt x="10513" y="5632"/>
                    <a:pt x="10228" y="8287"/>
                    <a:pt x="8430" y="9763"/>
                  </a:cubicBezTo>
                  <a:cubicBezTo>
                    <a:pt x="7647" y="10392"/>
                    <a:pt x="6705" y="10700"/>
                    <a:pt x="5771" y="10700"/>
                  </a:cubicBezTo>
                  <a:cubicBezTo>
                    <a:pt x="4545" y="10700"/>
                    <a:pt x="3331" y="10171"/>
                    <a:pt x="2500" y="9144"/>
                  </a:cubicBezTo>
                  <a:cubicBezTo>
                    <a:pt x="405" y="6573"/>
                    <a:pt x="2000" y="2715"/>
                    <a:pt x="5239" y="2322"/>
                  </a:cubicBezTo>
                  <a:cubicBezTo>
                    <a:pt x="5422" y="2297"/>
                    <a:pt x="5606" y="2285"/>
                    <a:pt x="5790" y="2285"/>
                  </a:cubicBezTo>
                  <a:close/>
                  <a:moveTo>
                    <a:pt x="4917" y="0"/>
                  </a:moveTo>
                  <a:cubicBezTo>
                    <a:pt x="4513" y="0"/>
                    <a:pt x="4203" y="322"/>
                    <a:pt x="4203" y="715"/>
                  </a:cubicBezTo>
                  <a:cubicBezTo>
                    <a:pt x="4203" y="1108"/>
                    <a:pt x="4525" y="1429"/>
                    <a:pt x="4917" y="1429"/>
                  </a:cubicBezTo>
                  <a:lnTo>
                    <a:pt x="5251" y="1429"/>
                  </a:lnTo>
                  <a:lnTo>
                    <a:pt x="5251" y="1989"/>
                  </a:lnTo>
                  <a:cubicBezTo>
                    <a:pt x="1727" y="2393"/>
                    <a:pt x="0" y="6573"/>
                    <a:pt x="2262" y="9359"/>
                  </a:cubicBezTo>
                  <a:cubicBezTo>
                    <a:pt x="3161" y="10454"/>
                    <a:pt x="4471" y="11023"/>
                    <a:pt x="5790" y="11023"/>
                  </a:cubicBezTo>
                  <a:cubicBezTo>
                    <a:pt x="6795" y="11023"/>
                    <a:pt x="7805" y="10693"/>
                    <a:pt x="8644" y="10013"/>
                  </a:cubicBezTo>
                  <a:cubicBezTo>
                    <a:pt x="10585" y="8430"/>
                    <a:pt x="10859" y="5561"/>
                    <a:pt x="9287" y="3632"/>
                  </a:cubicBezTo>
                  <a:cubicBezTo>
                    <a:pt x="8513" y="2679"/>
                    <a:pt x="7430" y="2120"/>
                    <a:pt x="6299" y="1989"/>
                  </a:cubicBezTo>
                  <a:lnTo>
                    <a:pt x="6299" y="1429"/>
                  </a:lnTo>
                  <a:lnTo>
                    <a:pt x="6644" y="1429"/>
                  </a:lnTo>
                  <a:cubicBezTo>
                    <a:pt x="7037" y="1429"/>
                    <a:pt x="7358" y="1096"/>
                    <a:pt x="7358" y="715"/>
                  </a:cubicBezTo>
                  <a:cubicBezTo>
                    <a:pt x="7358" y="310"/>
                    <a:pt x="7025" y="0"/>
                    <a:pt x="6644" y="0"/>
                  </a:cubicBezTo>
                  <a:close/>
                </a:path>
              </a:pathLst>
            </a:custGeom>
            <a:solidFill>
              <a:srgbClr val="0028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8" name="Google Shape;639;p30">
              <a:extLst>
                <a:ext uri="{FF2B5EF4-FFF2-40B4-BE49-F238E27FC236}">
                  <a16:creationId xmlns:a16="http://schemas.microsoft.com/office/drawing/2014/main" id="{1B28E121-CC9B-43E2-F31D-34866EE9CE65}"/>
                </a:ext>
              </a:extLst>
            </p:cNvPr>
            <p:cNvSpPr/>
            <p:nvPr/>
          </p:nvSpPr>
          <p:spPr>
            <a:xfrm>
              <a:off x="4939321" y="4009630"/>
              <a:ext cx="145929" cy="123618"/>
            </a:xfrm>
            <a:custGeom>
              <a:avLst/>
              <a:gdLst/>
              <a:ahLst/>
              <a:cxnLst/>
              <a:rect l="l" t="t" r="r" b="b"/>
              <a:pathLst>
                <a:path w="4585" h="3884" extrusionOk="0">
                  <a:moveTo>
                    <a:pt x="203" y="1"/>
                  </a:moveTo>
                  <a:cubicBezTo>
                    <a:pt x="119" y="1"/>
                    <a:pt x="48" y="72"/>
                    <a:pt x="48" y="155"/>
                  </a:cubicBezTo>
                  <a:cubicBezTo>
                    <a:pt x="48" y="203"/>
                    <a:pt x="0" y="965"/>
                    <a:pt x="429" y="1810"/>
                  </a:cubicBezTo>
                  <a:cubicBezTo>
                    <a:pt x="691" y="2334"/>
                    <a:pt x="1072" y="2799"/>
                    <a:pt x="1548" y="3156"/>
                  </a:cubicBezTo>
                  <a:cubicBezTo>
                    <a:pt x="2212" y="3644"/>
                    <a:pt x="2997" y="3883"/>
                    <a:pt x="3771" y="3883"/>
                  </a:cubicBezTo>
                  <a:cubicBezTo>
                    <a:pt x="3996" y="3883"/>
                    <a:pt x="4221" y="3863"/>
                    <a:pt x="4441" y="3823"/>
                  </a:cubicBezTo>
                  <a:cubicBezTo>
                    <a:pt x="4525" y="3811"/>
                    <a:pt x="4584" y="3715"/>
                    <a:pt x="4572" y="3632"/>
                  </a:cubicBezTo>
                  <a:cubicBezTo>
                    <a:pt x="4540" y="3545"/>
                    <a:pt x="4477" y="3488"/>
                    <a:pt x="4394" y="3488"/>
                  </a:cubicBezTo>
                  <a:cubicBezTo>
                    <a:pt x="4386" y="3488"/>
                    <a:pt x="4378" y="3488"/>
                    <a:pt x="4370" y="3489"/>
                  </a:cubicBezTo>
                  <a:cubicBezTo>
                    <a:pt x="4161" y="3528"/>
                    <a:pt x="3950" y="3547"/>
                    <a:pt x="3739" y="3547"/>
                  </a:cubicBezTo>
                  <a:cubicBezTo>
                    <a:pt x="3035" y="3547"/>
                    <a:pt x="2334" y="3331"/>
                    <a:pt x="1739" y="2882"/>
                  </a:cubicBezTo>
                  <a:cubicBezTo>
                    <a:pt x="286" y="1810"/>
                    <a:pt x="369" y="155"/>
                    <a:pt x="369" y="155"/>
                  </a:cubicBezTo>
                  <a:cubicBezTo>
                    <a:pt x="369" y="72"/>
                    <a:pt x="298" y="1"/>
                    <a:pt x="203" y="1"/>
                  </a:cubicBezTo>
                  <a:close/>
                </a:path>
              </a:pathLst>
            </a:custGeom>
            <a:solidFill>
              <a:srgbClr val="0028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9" name="Google Shape;640;p30">
              <a:extLst>
                <a:ext uri="{FF2B5EF4-FFF2-40B4-BE49-F238E27FC236}">
                  <a16:creationId xmlns:a16="http://schemas.microsoft.com/office/drawing/2014/main" id="{5A0D05CA-C0A1-46FA-9EC0-1E77B04AFB23}"/>
                </a:ext>
              </a:extLst>
            </p:cNvPr>
            <p:cNvSpPr/>
            <p:nvPr/>
          </p:nvSpPr>
          <p:spPr>
            <a:xfrm>
              <a:off x="4942344" y="3897629"/>
              <a:ext cx="205033" cy="101816"/>
            </a:xfrm>
            <a:custGeom>
              <a:avLst/>
              <a:gdLst/>
              <a:ahLst/>
              <a:cxnLst/>
              <a:rect l="l" t="t" r="r" b="b"/>
              <a:pathLst>
                <a:path w="6442" h="3199" extrusionOk="0">
                  <a:moveTo>
                    <a:pt x="3666" y="0"/>
                  </a:moveTo>
                  <a:cubicBezTo>
                    <a:pt x="1972" y="0"/>
                    <a:pt x="363" y="1175"/>
                    <a:pt x="24" y="3008"/>
                  </a:cubicBezTo>
                  <a:cubicBezTo>
                    <a:pt x="0" y="3115"/>
                    <a:pt x="72" y="3198"/>
                    <a:pt x="179" y="3198"/>
                  </a:cubicBezTo>
                  <a:cubicBezTo>
                    <a:pt x="251" y="3198"/>
                    <a:pt x="322" y="3139"/>
                    <a:pt x="334" y="3067"/>
                  </a:cubicBezTo>
                  <a:cubicBezTo>
                    <a:pt x="656" y="1384"/>
                    <a:pt x="2127" y="318"/>
                    <a:pt x="3670" y="318"/>
                  </a:cubicBezTo>
                  <a:cubicBezTo>
                    <a:pt x="4353" y="318"/>
                    <a:pt x="5050" y="527"/>
                    <a:pt x="5668" y="984"/>
                  </a:cubicBezTo>
                  <a:cubicBezTo>
                    <a:pt x="5846" y="1115"/>
                    <a:pt x="5989" y="1257"/>
                    <a:pt x="6144" y="1412"/>
                  </a:cubicBezTo>
                  <a:cubicBezTo>
                    <a:pt x="6180" y="1448"/>
                    <a:pt x="6228" y="1471"/>
                    <a:pt x="6274" y="1471"/>
                  </a:cubicBezTo>
                  <a:cubicBezTo>
                    <a:pt x="6305" y="1471"/>
                    <a:pt x="6334" y="1460"/>
                    <a:pt x="6358" y="1436"/>
                  </a:cubicBezTo>
                  <a:cubicBezTo>
                    <a:pt x="6430" y="1377"/>
                    <a:pt x="6442" y="1269"/>
                    <a:pt x="6382" y="1210"/>
                  </a:cubicBezTo>
                  <a:cubicBezTo>
                    <a:pt x="6216" y="1031"/>
                    <a:pt x="6049" y="876"/>
                    <a:pt x="5858" y="734"/>
                  </a:cubicBezTo>
                  <a:cubicBezTo>
                    <a:pt x="5179" y="230"/>
                    <a:pt x="4414" y="0"/>
                    <a:pt x="3666" y="0"/>
                  </a:cubicBezTo>
                  <a:close/>
                </a:path>
              </a:pathLst>
            </a:custGeom>
            <a:solidFill>
              <a:srgbClr val="0028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0" name="Google Shape;641;p30">
              <a:extLst>
                <a:ext uri="{FF2B5EF4-FFF2-40B4-BE49-F238E27FC236}">
                  <a16:creationId xmlns:a16="http://schemas.microsoft.com/office/drawing/2014/main" id="{2C240BAF-8485-70B4-1086-A8F3C3DBBA47}"/>
                </a:ext>
              </a:extLst>
            </p:cNvPr>
            <p:cNvSpPr/>
            <p:nvPr/>
          </p:nvSpPr>
          <p:spPr>
            <a:xfrm>
              <a:off x="5092729" y="3950240"/>
              <a:ext cx="84597" cy="175465"/>
            </a:xfrm>
            <a:custGeom>
              <a:avLst/>
              <a:gdLst/>
              <a:ahLst/>
              <a:cxnLst/>
              <a:rect l="l" t="t" r="r" b="b"/>
              <a:pathLst>
                <a:path w="2658" h="5513" extrusionOk="0">
                  <a:moveTo>
                    <a:pt x="1939" y="0"/>
                  </a:moveTo>
                  <a:cubicBezTo>
                    <a:pt x="1907" y="0"/>
                    <a:pt x="1875" y="11"/>
                    <a:pt x="1848" y="33"/>
                  </a:cubicBezTo>
                  <a:cubicBezTo>
                    <a:pt x="1776" y="81"/>
                    <a:pt x="1741" y="176"/>
                    <a:pt x="1800" y="259"/>
                  </a:cubicBezTo>
                  <a:cubicBezTo>
                    <a:pt x="2145" y="795"/>
                    <a:pt x="2324" y="1414"/>
                    <a:pt x="2324" y="2057"/>
                  </a:cubicBezTo>
                  <a:cubicBezTo>
                    <a:pt x="2324" y="3486"/>
                    <a:pt x="1431" y="4724"/>
                    <a:pt x="169" y="5200"/>
                  </a:cubicBezTo>
                  <a:cubicBezTo>
                    <a:pt x="1" y="5263"/>
                    <a:pt x="55" y="5512"/>
                    <a:pt x="218" y="5512"/>
                  </a:cubicBezTo>
                  <a:cubicBezTo>
                    <a:pt x="239" y="5512"/>
                    <a:pt x="263" y="5508"/>
                    <a:pt x="288" y="5498"/>
                  </a:cubicBezTo>
                  <a:cubicBezTo>
                    <a:pt x="1669" y="4962"/>
                    <a:pt x="2657" y="3605"/>
                    <a:pt x="2657" y="2045"/>
                  </a:cubicBezTo>
                  <a:cubicBezTo>
                    <a:pt x="2622" y="1343"/>
                    <a:pt x="2431" y="676"/>
                    <a:pt x="2074" y="81"/>
                  </a:cubicBezTo>
                  <a:cubicBezTo>
                    <a:pt x="2044" y="29"/>
                    <a:pt x="1992" y="0"/>
                    <a:pt x="1939" y="0"/>
                  </a:cubicBezTo>
                  <a:close/>
                </a:path>
              </a:pathLst>
            </a:custGeom>
            <a:solidFill>
              <a:srgbClr val="0028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1" name="Google Shape;642;p30">
              <a:extLst>
                <a:ext uri="{FF2B5EF4-FFF2-40B4-BE49-F238E27FC236}">
                  <a16:creationId xmlns:a16="http://schemas.microsoft.com/office/drawing/2014/main" id="{F13D2985-39FD-3363-EA92-E3CBAA48E201}"/>
                </a:ext>
              </a:extLst>
            </p:cNvPr>
            <p:cNvSpPr/>
            <p:nvPr/>
          </p:nvSpPr>
          <p:spPr>
            <a:xfrm>
              <a:off x="5004886" y="3993717"/>
              <a:ext cx="81478" cy="55348"/>
            </a:xfrm>
            <a:custGeom>
              <a:avLst/>
              <a:gdLst/>
              <a:ahLst/>
              <a:cxnLst/>
              <a:rect l="l" t="t" r="r" b="b"/>
              <a:pathLst>
                <a:path w="2560" h="1739" extrusionOk="0">
                  <a:moveTo>
                    <a:pt x="1691" y="334"/>
                  </a:moveTo>
                  <a:cubicBezTo>
                    <a:pt x="1976" y="334"/>
                    <a:pt x="2143" y="655"/>
                    <a:pt x="1976" y="882"/>
                  </a:cubicBezTo>
                  <a:cubicBezTo>
                    <a:pt x="1913" y="974"/>
                    <a:pt x="1806" y="1024"/>
                    <a:pt x="1698" y="1024"/>
                  </a:cubicBezTo>
                  <a:cubicBezTo>
                    <a:pt x="1625" y="1024"/>
                    <a:pt x="1551" y="1001"/>
                    <a:pt x="1488" y="953"/>
                  </a:cubicBezTo>
                  <a:cubicBezTo>
                    <a:pt x="1214" y="763"/>
                    <a:pt x="1369" y="334"/>
                    <a:pt x="1691" y="334"/>
                  </a:cubicBezTo>
                  <a:close/>
                  <a:moveTo>
                    <a:pt x="1691" y="1"/>
                  </a:moveTo>
                  <a:cubicBezTo>
                    <a:pt x="1584" y="1"/>
                    <a:pt x="1334" y="36"/>
                    <a:pt x="1155" y="274"/>
                  </a:cubicBezTo>
                  <a:cubicBezTo>
                    <a:pt x="1024" y="453"/>
                    <a:pt x="988" y="655"/>
                    <a:pt x="1048" y="846"/>
                  </a:cubicBezTo>
                  <a:lnTo>
                    <a:pt x="131" y="1441"/>
                  </a:lnTo>
                  <a:cubicBezTo>
                    <a:pt x="0" y="1536"/>
                    <a:pt x="60" y="1739"/>
                    <a:pt x="214" y="1739"/>
                  </a:cubicBezTo>
                  <a:cubicBezTo>
                    <a:pt x="310" y="1739"/>
                    <a:pt x="262" y="1727"/>
                    <a:pt x="1214" y="1132"/>
                  </a:cubicBezTo>
                  <a:cubicBezTo>
                    <a:pt x="1346" y="1279"/>
                    <a:pt x="1520" y="1349"/>
                    <a:pt x="1692" y="1349"/>
                  </a:cubicBezTo>
                  <a:cubicBezTo>
                    <a:pt x="1896" y="1349"/>
                    <a:pt x="2098" y="1252"/>
                    <a:pt x="2226" y="1072"/>
                  </a:cubicBezTo>
                  <a:cubicBezTo>
                    <a:pt x="2560" y="632"/>
                    <a:pt x="2238" y="1"/>
                    <a:pt x="1691" y="1"/>
                  </a:cubicBezTo>
                  <a:close/>
                </a:path>
              </a:pathLst>
            </a:custGeom>
            <a:solidFill>
              <a:srgbClr val="0028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2" name="Google Shape;643;p30">
              <a:extLst>
                <a:ext uri="{FF2B5EF4-FFF2-40B4-BE49-F238E27FC236}">
                  <a16:creationId xmlns:a16="http://schemas.microsoft.com/office/drawing/2014/main" id="{5A7FC849-B329-682B-5ABB-9CB97AA62AF1}"/>
                </a:ext>
              </a:extLst>
            </p:cNvPr>
            <p:cNvSpPr/>
            <p:nvPr/>
          </p:nvSpPr>
          <p:spPr>
            <a:xfrm>
              <a:off x="5053391" y="3915262"/>
              <a:ext cx="10630" cy="29982"/>
            </a:xfrm>
            <a:custGeom>
              <a:avLst/>
              <a:gdLst/>
              <a:ahLst/>
              <a:cxnLst/>
              <a:rect l="l" t="t" r="r" b="b"/>
              <a:pathLst>
                <a:path w="334" h="942" extrusionOk="0">
                  <a:moveTo>
                    <a:pt x="167" y="1"/>
                  </a:moveTo>
                  <a:cubicBezTo>
                    <a:pt x="83" y="1"/>
                    <a:pt x="0" y="72"/>
                    <a:pt x="0" y="168"/>
                  </a:cubicBezTo>
                  <a:lnTo>
                    <a:pt x="0" y="775"/>
                  </a:lnTo>
                  <a:cubicBezTo>
                    <a:pt x="0" y="858"/>
                    <a:pt x="83" y="942"/>
                    <a:pt x="167" y="942"/>
                  </a:cubicBezTo>
                  <a:cubicBezTo>
                    <a:pt x="262" y="942"/>
                    <a:pt x="333" y="858"/>
                    <a:pt x="333" y="775"/>
                  </a:cubicBezTo>
                  <a:lnTo>
                    <a:pt x="333" y="168"/>
                  </a:lnTo>
                  <a:cubicBezTo>
                    <a:pt x="333" y="72"/>
                    <a:pt x="262" y="1"/>
                    <a:pt x="167" y="1"/>
                  </a:cubicBezTo>
                  <a:close/>
                </a:path>
              </a:pathLst>
            </a:custGeom>
            <a:solidFill>
              <a:srgbClr val="0028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3" name="Google Shape;644;p30">
              <a:extLst>
                <a:ext uri="{FF2B5EF4-FFF2-40B4-BE49-F238E27FC236}">
                  <a16:creationId xmlns:a16="http://schemas.microsoft.com/office/drawing/2014/main" id="{F3218752-E96C-20FF-4919-ED7D2EF7F803}"/>
                </a:ext>
              </a:extLst>
            </p:cNvPr>
            <p:cNvSpPr/>
            <p:nvPr/>
          </p:nvSpPr>
          <p:spPr>
            <a:xfrm>
              <a:off x="5005236" y="3928216"/>
              <a:ext cx="21261" cy="26894"/>
            </a:xfrm>
            <a:custGeom>
              <a:avLst/>
              <a:gdLst/>
              <a:ahLst/>
              <a:cxnLst/>
              <a:rect l="l" t="t" r="r" b="b"/>
              <a:pathLst>
                <a:path w="668" h="845" extrusionOk="0">
                  <a:moveTo>
                    <a:pt x="183" y="1"/>
                  </a:moveTo>
                  <a:cubicBezTo>
                    <a:pt x="156" y="1"/>
                    <a:pt x="130" y="8"/>
                    <a:pt x="108" y="23"/>
                  </a:cubicBezTo>
                  <a:cubicBezTo>
                    <a:pt x="25" y="70"/>
                    <a:pt x="1" y="177"/>
                    <a:pt x="49" y="249"/>
                  </a:cubicBezTo>
                  <a:lnTo>
                    <a:pt x="346" y="773"/>
                  </a:lnTo>
                  <a:cubicBezTo>
                    <a:pt x="382" y="808"/>
                    <a:pt x="430" y="844"/>
                    <a:pt x="489" y="844"/>
                  </a:cubicBezTo>
                  <a:cubicBezTo>
                    <a:pt x="525" y="844"/>
                    <a:pt x="549" y="844"/>
                    <a:pt x="561" y="832"/>
                  </a:cubicBezTo>
                  <a:cubicBezTo>
                    <a:pt x="644" y="785"/>
                    <a:pt x="668" y="677"/>
                    <a:pt x="620" y="606"/>
                  </a:cubicBezTo>
                  <a:lnTo>
                    <a:pt x="322" y="82"/>
                  </a:lnTo>
                  <a:cubicBezTo>
                    <a:pt x="298" y="33"/>
                    <a:pt x="240" y="1"/>
                    <a:pt x="183" y="1"/>
                  </a:cubicBezTo>
                  <a:close/>
                </a:path>
              </a:pathLst>
            </a:custGeom>
            <a:solidFill>
              <a:srgbClr val="0028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4" name="Google Shape;645;p30">
              <a:extLst>
                <a:ext uri="{FF2B5EF4-FFF2-40B4-BE49-F238E27FC236}">
                  <a16:creationId xmlns:a16="http://schemas.microsoft.com/office/drawing/2014/main" id="{22C10EA5-49E8-928D-D86C-540D56679C3D}"/>
                </a:ext>
              </a:extLst>
            </p:cNvPr>
            <p:cNvSpPr/>
            <p:nvPr/>
          </p:nvSpPr>
          <p:spPr>
            <a:xfrm>
              <a:off x="4970766" y="3962876"/>
              <a:ext cx="28454" cy="19510"/>
            </a:xfrm>
            <a:custGeom>
              <a:avLst/>
              <a:gdLst/>
              <a:ahLst/>
              <a:cxnLst/>
              <a:rect l="l" t="t" r="r" b="b"/>
              <a:pathLst>
                <a:path w="894" h="613" extrusionOk="0">
                  <a:moveTo>
                    <a:pt x="189" y="1"/>
                  </a:moveTo>
                  <a:cubicBezTo>
                    <a:pt x="130" y="1"/>
                    <a:pt x="69" y="27"/>
                    <a:pt x="36" y="77"/>
                  </a:cubicBezTo>
                  <a:cubicBezTo>
                    <a:pt x="0" y="160"/>
                    <a:pt x="24" y="255"/>
                    <a:pt x="96" y="303"/>
                  </a:cubicBezTo>
                  <a:lnTo>
                    <a:pt x="620" y="600"/>
                  </a:lnTo>
                  <a:cubicBezTo>
                    <a:pt x="655" y="612"/>
                    <a:pt x="679" y="612"/>
                    <a:pt x="691" y="612"/>
                  </a:cubicBezTo>
                  <a:cubicBezTo>
                    <a:pt x="751" y="612"/>
                    <a:pt x="798" y="589"/>
                    <a:pt x="834" y="541"/>
                  </a:cubicBezTo>
                  <a:cubicBezTo>
                    <a:pt x="893" y="470"/>
                    <a:pt x="858" y="362"/>
                    <a:pt x="786" y="315"/>
                  </a:cubicBezTo>
                  <a:lnTo>
                    <a:pt x="262" y="17"/>
                  </a:lnTo>
                  <a:cubicBezTo>
                    <a:pt x="240" y="6"/>
                    <a:pt x="215" y="1"/>
                    <a:pt x="189" y="1"/>
                  </a:cubicBezTo>
                  <a:close/>
                </a:path>
              </a:pathLst>
            </a:custGeom>
            <a:solidFill>
              <a:srgbClr val="0028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5" name="Google Shape;646;p30">
              <a:extLst>
                <a:ext uri="{FF2B5EF4-FFF2-40B4-BE49-F238E27FC236}">
                  <a16:creationId xmlns:a16="http://schemas.microsoft.com/office/drawing/2014/main" id="{FC352795-1718-3E14-9B57-AD588B0E3A4F}"/>
                </a:ext>
              </a:extLst>
            </p:cNvPr>
            <p:cNvSpPr/>
            <p:nvPr/>
          </p:nvSpPr>
          <p:spPr>
            <a:xfrm>
              <a:off x="4958258" y="4010012"/>
              <a:ext cx="29982" cy="10248"/>
            </a:xfrm>
            <a:custGeom>
              <a:avLst/>
              <a:gdLst/>
              <a:ahLst/>
              <a:cxnLst/>
              <a:rect l="l" t="t" r="r" b="b"/>
              <a:pathLst>
                <a:path w="942" h="322" extrusionOk="0">
                  <a:moveTo>
                    <a:pt x="167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51"/>
                    <a:pt x="72" y="322"/>
                    <a:pt x="167" y="322"/>
                  </a:cubicBezTo>
                  <a:lnTo>
                    <a:pt x="774" y="322"/>
                  </a:lnTo>
                  <a:cubicBezTo>
                    <a:pt x="870" y="322"/>
                    <a:pt x="941" y="251"/>
                    <a:pt x="941" y="167"/>
                  </a:cubicBezTo>
                  <a:cubicBezTo>
                    <a:pt x="941" y="72"/>
                    <a:pt x="870" y="1"/>
                    <a:pt x="774" y="1"/>
                  </a:cubicBezTo>
                  <a:close/>
                </a:path>
              </a:pathLst>
            </a:custGeom>
            <a:solidFill>
              <a:srgbClr val="0028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6" name="Google Shape;647;p30">
              <a:extLst>
                <a:ext uri="{FF2B5EF4-FFF2-40B4-BE49-F238E27FC236}">
                  <a16:creationId xmlns:a16="http://schemas.microsoft.com/office/drawing/2014/main" id="{5C686C23-62F0-24E4-1E92-798052C5235B}"/>
                </a:ext>
              </a:extLst>
            </p:cNvPr>
            <p:cNvSpPr/>
            <p:nvPr/>
          </p:nvSpPr>
          <p:spPr>
            <a:xfrm>
              <a:off x="4969239" y="4047601"/>
              <a:ext cx="30363" cy="20051"/>
            </a:xfrm>
            <a:custGeom>
              <a:avLst/>
              <a:gdLst/>
              <a:ahLst/>
              <a:cxnLst/>
              <a:rect l="l" t="t" r="r" b="b"/>
              <a:pathLst>
                <a:path w="954" h="630" extrusionOk="0">
                  <a:moveTo>
                    <a:pt x="754" y="0"/>
                  </a:moveTo>
                  <a:cubicBezTo>
                    <a:pt x="728" y="0"/>
                    <a:pt x="702" y="7"/>
                    <a:pt x="679" y="22"/>
                  </a:cubicBezTo>
                  <a:lnTo>
                    <a:pt x="156" y="320"/>
                  </a:lnTo>
                  <a:cubicBezTo>
                    <a:pt x="1" y="415"/>
                    <a:pt x="60" y="629"/>
                    <a:pt x="239" y="629"/>
                  </a:cubicBezTo>
                  <a:cubicBezTo>
                    <a:pt x="310" y="629"/>
                    <a:pt x="310" y="605"/>
                    <a:pt x="846" y="308"/>
                  </a:cubicBezTo>
                  <a:cubicBezTo>
                    <a:pt x="918" y="260"/>
                    <a:pt x="953" y="153"/>
                    <a:pt x="906" y="82"/>
                  </a:cubicBezTo>
                  <a:cubicBezTo>
                    <a:pt x="873" y="33"/>
                    <a:pt x="812" y="0"/>
                    <a:pt x="754" y="0"/>
                  </a:cubicBezTo>
                  <a:close/>
                </a:path>
              </a:pathLst>
            </a:custGeom>
            <a:solidFill>
              <a:srgbClr val="0028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7" name="Google Shape;648;p30">
              <a:extLst>
                <a:ext uri="{FF2B5EF4-FFF2-40B4-BE49-F238E27FC236}">
                  <a16:creationId xmlns:a16="http://schemas.microsoft.com/office/drawing/2014/main" id="{B8996DAD-27CD-3672-2C09-0BB1312C19BC}"/>
                </a:ext>
              </a:extLst>
            </p:cNvPr>
            <p:cNvSpPr/>
            <p:nvPr/>
          </p:nvSpPr>
          <p:spPr>
            <a:xfrm>
              <a:off x="5005236" y="4075641"/>
              <a:ext cx="21261" cy="26862"/>
            </a:xfrm>
            <a:custGeom>
              <a:avLst/>
              <a:gdLst/>
              <a:ahLst/>
              <a:cxnLst/>
              <a:rect l="l" t="t" r="r" b="b"/>
              <a:pathLst>
                <a:path w="668" h="844" extrusionOk="0">
                  <a:moveTo>
                    <a:pt x="491" y="0"/>
                  </a:moveTo>
                  <a:cubicBezTo>
                    <a:pt x="440" y="0"/>
                    <a:pt x="391" y="33"/>
                    <a:pt x="358" y="82"/>
                  </a:cubicBezTo>
                  <a:lnTo>
                    <a:pt x="60" y="606"/>
                  </a:lnTo>
                  <a:cubicBezTo>
                    <a:pt x="1" y="701"/>
                    <a:pt x="72" y="844"/>
                    <a:pt x="191" y="844"/>
                  </a:cubicBezTo>
                  <a:cubicBezTo>
                    <a:pt x="251" y="844"/>
                    <a:pt x="299" y="808"/>
                    <a:pt x="322" y="760"/>
                  </a:cubicBezTo>
                  <a:lnTo>
                    <a:pt x="620" y="248"/>
                  </a:lnTo>
                  <a:cubicBezTo>
                    <a:pt x="668" y="165"/>
                    <a:pt x="644" y="70"/>
                    <a:pt x="561" y="22"/>
                  </a:cubicBezTo>
                  <a:cubicBezTo>
                    <a:pt x="538" y="7"/>
                    <a:pt x="514" y="0"/>
                    <a:pt x="491" y="0"/>
                  </a:cubicBezTo>
                  <a:close/>
                </a:path>
              </a:pathLst>
            </a:custGeom>
            <a:solidFill>
              <a:srgbClr val="0028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8" name="Google Shape;649;p30">
              <a:extLst>
                <a:ext uri="{FF2B5EF4-FFF2-40B4-BE49-F238E27FC236}">
                  <a16:creationId xmlns:a16="http://schemas.microsoft.com/office/drawing/2014/main" id="{8E87A873-FADB-2587-8922-182AEECD6647}"/>
                </a:ext>
              </a:extLst>
            </p:cNvPr>
            <p:cNvSpPr/>
            <p:nvPr/>
          </p:nvSpPr>
          <p:spPr>
            <a:xfrm>
              <a:off x="5053391" y="4085794"/>
              <a:ext cx="10630" cy="29982"/>
            </a:xfrm>
            <a:custGeom>
              <a:avLst/>
              <a:gdLst/>
              <a:ahLst/>
              <a:cxnLst/>
              <a:rect l="l" t="t" r="r" b="b"/>
              <a:pathLst>
                <a:path w="334" h="942" extrusionOk="0">
                  <a:moveTo>
                    <a:pt x="167" y="1"/>
                  </a:moveTo>
                  <a:cubicBezTo>
                    <a:pt x="83" y="1"/>
                    <a:pt x="0" y="72"/>
                    <a:pt x="0" y="167"/>
                  </a:cubicBezTo>
                  <a:lnTo>
                    <a:pt x="0" y="775"/>
                  </a:lnTo>
                  <a:cubicBezTo>
                    <a:pt x="0" y="858"/>
                    <a:pt x="83" y="941"/>
                    <a:pt x="167" y="941"/>
                  </a:cubicBezTo>
                  <a:cubicBezTo>
                    <a:pt x="250" y="941"/>
                    <a:pt x="333" y="858"/>
                    <a:pt x="333" y="775"/>
                  </a:cubicBezTo>
                  <a:lnTo>
                    <a:pt x="333" y="167"/>
                  </a:lnTo>
                  <a:cubicBezTo>
                    <a:pt x="333" y="72"/>
                    <a:pt x="250" y="1"/>
                    <a:pt x="167" y="1"/>
                  </a:cubicBezTo>
                  <a:close/>
                </a:path>
              </a:pathLst>
            </a:custGeom>
            <a:solidFill>
              <a:srgbClr val="0028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9" name="Google Shape;650;p30">
              <a:extLst>
                <a:ext uri="{FF2B5EF4-FFF2-40B4-BE49-F238E27FC236}">
                  <a16:creationId xmlns:a16="http://schemas.microsoft.com/office/drawing/2014/main" id="{32169B61-6E9C-3F32-E982-E4E678DFC628}"/>
                </a:ext>
              </a:extLst>
            </p:cNvPr>
            <p:cNvSpPr/>
            <p:nvPr/>
          </p:nvSpPr>
          <p:spPr>
            <a:xfrm>
              <a:off x="5090501" y="4075641"/>
              <a:ext cx="21261" cy="26894"/>
            </a:xfrm>
            <a:custGeom>
              <a:avLst/>
              <a:gdLst/>
              <a:ahLst/>
              <a:cxnLst/>
              <a:rect l="l" t="t" r="r" b="b"/>
              <a:pathLst>
                <a:path w="668" h="845" extrusionOk="0">
                  <a:moveTo>
                    <a:pt x="182" y="0"/>
                  </a:moveTo>
                  <a:cubicBezTo>
                    <a:pt x="156" y="0"/>
                    <a:pt x="130" y="7"/>
                    <a:pt x="108" y="22"/>
                  </a:cubicBezTo>
                  <a:cubicBezTo>
                    <a:pt x="25" y="70"/>
                    <a:pt x="1" y="165"/>
                    <a:pt x="48" y="248"/>
                  </a:cubicBezTo>
                  <a:lnTo>
                    <a:pt x="346" y="760"/>
                  </a:lnTo>
                  <a:cubicBezTo>
                    <a:pt x="370" y="815"/>
                    <a:pt x="424" y="844"/>
                    <a:pt x="479" y="844"/>
                  </a:cubicBezTo>
                  <a:cubicBezTo>
                    <a:pt x="507" y="844"/>
                    <a:pt x="536" y="836"/>
                    <a:pt x="560" y="820"/>
                  </a:cubicBezTo>
                  <a:cubicBezTo>
                    <a:pt x="644" y="784"/>
                    <a:pt x="668" y="677"/>
                    <a:pt x="620" y="606"/>
                  </a:cubicBezTo>
                  <a:lnTo>
                    <a:pt x="322" y="82"/>
                  </a:lnTo>
                  <a:cubicBezTo>
                    <a:pt x="298" y="33"/>
                    <a:pt x="240" y="0"/>
                    <a:pt x="182" y="0"/>
                  </a:cubicBezTo>
                  <a:close/>
                </a:path>
              </a:pathLst>
            </a:custGeom>
            <a:solidFill>
              <a:srgbClr val="0028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0" name="Google Shape;651;p30">
              <a:extLst>
                <a:ext uri="{FF2B5EF4-FFF2-40B4-BE49-F238E27FC236}">
                  <a16:creationId xmlns:a16="http://schemas.microsoft.com/office/drawing/2014/main" id="{D579EFED-FD82-5BFE-B96B-4B849DF95F67}"/>
                </a:ext>
              </a:extLst>
            </p:cNvPr>
            <p:cNvSpPr/>
            <p:nvPr/>
          </p:nvSpPr>
          <p:spPr>
            <a:xfrm>
              <a:off x="5117809" y="4048142"/>
              <a:ext cx="28454" cy="19510"/>
            </a:xfrm>
            <a:custGeom>
              <a:avLst/>
              <a:gdLst/>
              <a:ahLst/>
              <a:cxnLst/>
              <a:rect l="l" t="t" r="r" b="b"/>
              <a:pathLst>
                <a:path w="894" h="613" extrusionOk="0">
                  <a:moveTo>
                    <a:pt x="195" y="1"/>
                  </a:moveTo>
                  <a:cubicBezTo>
                    <a:pt x="136" y="1"/>
                    <a:pt x="81" y="27"/>
                    <a:pt x="48" y="77"/>
                  </a:cubicBezTo>
                  <a:cubicBezTo>
                    <a:pt x="0" y="160"/>
                    <a:pt x="36" y="243"/>
                    <a:pt x="107" y="291"/>
                  </a:cubicBezTo>
                  <a:cubicBezTo>
                    <a:pt x="643" y="588"/>
                    <a:pt x="631" y="612"/>
                    <a:pt x="714" y="612"/>
                  </a:cubicBezTo>
                  <a:cubicBezTo>
                    <a:pt x="774" y="612"/>
                    <a:pt x="822" y="588"/>
                    <a:pt x="845" y="541"/>
                  </a:cubicBezTo>
                  <a:cubicBezTo>
                    <a:pt x="893" y="469"/>
                    <a:pt x="869" y="362"/>
                    <a:pt x="786" y="315"/>
                  </a:cubicBezTo>
                  <a:lnTo>
                    <a:pt x="274" y="17"/>
                  </a:lnTo>
                  <a:cubicBezTo>
                    <a:pt x="248" y="6"/>
                    <a:pt x="221" y="1"/>
                    <a:pt x="195" y="1"/>
                  </a:cubicBezTo>
                  <a:close/>
                </a:path>
              </a:pathLst>
            </a:custGeom>
            <a:solidFill>
              <a:srgbClr val="0028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1" name="Google Shape;652;p30">
              <a:extLst>
                <a:ext uri="{FF2B5EF4-FFF2-40B4-BE49-F238E27FC236}">
                  <a16:creationId xmlns:a16="http://schemas.microsoft.com/office/drawing/2014/main" id="{AFD073C9-FDEF-F1B6-15AE-0B3C13AF1604}"/>
                </a:ext>
              </a:extLst>
            </p:cNvPr>
            <p:cNvSpPr/>
            <p:nvPr/>
          </p:nvSpPr>
          <p:spPr>
            <a:xfrm>
              <a:off x="5128790" y="4010012"/>
              <a:ext cx="29950" cy="10248"/>
            </a:xfrm>
            <a:custGeom>
              <a:avLst/>
              <a:gdLst/>
              <a:ahLst/>
              <a:cxnLst/>
              <a:rect l="l" t="t" r="r" b="b"/>
              <a:pathLst>
                <a:path w="941" h="322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774" y="322"/>
                  </a:lnTo>
                  <a:cubicBezTo>
                    <a:pt x="870" y="322"/>
                    <a:pt x="941" y="251"/>
                    <a:pt x="941" y="167"/>
                  </a:cubicBezTo>
                  <a:cubicBezTo>
                    <a:pt x="941" y="72"/>
                    <a:pt x="870" y="1"/>
                    <a:pt x="774" y="1"/>
                  </a:cubicBezTo>
                  <a:close/>
                </a:path>
              </a:pathLst>
            </a:custGeom>
            <a:solidFill>
              <a:srgbClr val="0028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2" name="Google Shape;653;p30">
              <a:extLst>
                <a:ext uri="{FF2B5EF4-FFF2-40B4-BE49-F238E27FC236}">
                  <a16:creationId xmlns:a16="http://schemas.microsoft.com/office/drawing/2014/main" id="{9B23483C-9520-9D13-7F3C-66F0141B7393}"/>
                </a:ext>
              </a:extLst>
            </p:cNvPr>
            <p:cNvSpPr/>
            <p:nvPr/>
          </p:nvSpPr>
          <p:spPr>
            <a:xfrm>
              <a:off x="5117809" y="3962717"/>
              <a:ext cx="28454" cy="19669"/>
            </a:xfrm>
            <a:custGeom>
              <a:avLst/>
              <a:gdLst/>
              <a:ahLst/>
              <a:cxnLst/>
              <a:rect l="l" t="t" r="r" b="b"/>
              <a:pathLst>
                <a:path w="894" h="618" extrusionOk="0">
                  <a:moveTo>
                    <a:pt x="706" y="0"/>
                  </a:moveTo>
                  <a:cubicBezTo>
                    <a:pt x="679" y="0"/>
                    <a:pt x="654" y="7"/>
                    <a:pt x="631" y="22"/>
                  </a:cubicBezTo>
                  <a:lnTo>
                    <a:pt x="107" y="320"/>
                  </a:lnTo>
                  <a:cubicBezTo>
                    <a:pt x="36" y="367"/>
                    <a:pt x="0" y="475"/>
                    <a:pt x="48" y="546"/>
                  </a:cubicBezTo>
                  <a:cubicBezTo>
                    <a:pt x="83" y="594"/>
                    <a:pt x="143" y="617"/>
                    <a:pt x="202" y="617"/>
                  </a:cubicBezTo>
                  <a:cubicBezTo>
                    <a:pt x="226" y="617"/>
                    <a:pt x="262" y="617"/>
                    <a:pt x="274" y="605"/>
                  </a:cubicBezTo>
                  <a:lnTo>
                    <a:pt x="798" y="308"/>
                  </a:lnTo>
                  <a:cubicBezTo>
                    <a:pt x="869" y="260"/>
                    <a:pt x="893" y="165"/>
                    <a:pt x="857" y="82"/>
                  </a:cubicBezTo>
                  <a:cubicBezTo>
                    <a:pt x="825" y="33"/>
                    <a:pt x="764" y="0"/>
                    <a:pt x="706" y="0"/>
                  </a:cubicBezTo>
                  <a:close/>
                </a:path>
              </a:pathLst>
            </a:custGeom>
            <a:solidFill>
              <a:srgbClr val="0028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3" name="Google Shape;654;p30">
              <a:extLst>
                <a:ext uri="{FF2B5EF4-FFF2-40B4-BE49-F238E27FC236}">
                  <a16:creationId xmlns:a16="http://schemas.microsoft.com/office/drawing/2014/main" id="{28F19477-136B-E183-B148-3B8E154B04BE}"/>
                </a:ext>
              </a:extLst>
            </p:cNvPr>
            <p:cNvSpPr/>
            <p:nvPr/>
          </p:nvSpPr>
          <p:spPr>
            <a:xfrm>
              <a:off x="5090501" y="3928152"/>
              <a:ext cx="20879" cy="26958"/>
            </a:xfrm>
            <a:custGeom>
              <a:avLst/>
              <a:gdLst/>
              <a:ahLst/>
              <a:cxnLst/>
              <a:rect l="l" t="t" r="r" b="b"/>
              <a:pathLst>
                <a:path w="656" h="847" extrusionOk="0">
                  <a:moveTo>
                    <a:pt x="475" y="0"/>
                  </a:moveTo>
                  <a:cubicBezTo>
                    <a:pt x="424" y="0"/>
                    <a:pt x="370" y="29"/>
                    <a:pt x="346" y="84"/>
                  </a:cubicBezTo>
                  <a:lnTo>
                    <a:pt x="48" y="608"/>
                  </a:lnTo>
                  <a:cubicBezTo>
                    <a:pt x="1" y="679"/>
                    <a:pt x="25" y="787"/>
                    <a:pt x="108" y="834"/>
                  </a:cubicBezTo>
                  <a:cubicBezTo>
                    <a:pt x="132" y="846"/>
                    <a:pt x="168" y="846"/>
                    <a:pt x="179" y="846"/>
                  </a:cubicBezTo>
                  <a:cubicBezTo>
                    <a:pt x="239" y="846"/>
                    <a:pt x="287" y="810"/>
                    <a:pt x="310" y="775"/>
                  </a:cubicBezTo>
                  <a:lnTo>
                    <a:pt x="608" y="251"/>
                  </a:lnTo>
                  <a:cubicBezTo>
                    <a:pt x="656" y="179"/>
                    <a:pt x="620" y="72"/>
                    <a:pt x="549" y="25"/>
                  </a:cubicBezTo>
                  <a:cubicBezTo>
                    <a:pt x="528" y="8"/>
                    <a:pt x="502" y="0"/>
                    <a:pt x="475" y="0"/>
                  </a:cubicBezTo>
                  <a:close/>
                </a:path>
              </a:pathLst>
            </a:custGeom>
            <a:solidFill>
              <a:srgbClr val="0028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14" name="Title 2">
            <a:extLst>
              <a:ext uri="{FF2B5EF4-FFF2-40B4-BE49-F238E27FC236}">
                <a16:creationId xmlns:a16="http://schemas.microsoft.com/office/drawing/2014/main" id="{F9B75E87-E9DF-9263-B51F-A0B9E9C6874F}"/>
              </a:ext>
            </a:extLst>
          </p:cNvPr>
          <p:cNvSpPr txBox="1">
            <a:spLocks/>
          </p:cNvSpPr>
          <p:nvPr/>
        </p:nvSpPr>
        <p:spPr>
          <a:xfrm>
            <a:off x="7835680" y="4032083"/>
            <a:ext cx="2754411" cy="9439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hare Tech"/>
                <a:sym typeface="Share Tech"/>
              </a:rPr>
              <a:t>Data Analysis </a:t>
            </a:r>
          </a:p>
        </p:txBody>
      </p:sp>
      <p:sp>
        <p:nvSpPr>
          <p:cNvPr id="115" name="Google Shape;606;p30">
            <a:extLst>
              <a:ext uri="{FF2B5EF4-FFF2-40B4-BE49-F238E27FC236}">
                <a16:creationId xmlns:a16="http://schemas.microsoft.com/office/drawing/2014/main" id="{04A03B45-9882-BDB1-13C1-824CFD955A82}"/>
              </a:ext>
            </a:extLst>
          </p:cNvPr>
          <p:cNvSpPr txBox="1">
            <a:spLocks/>
          </p:cNvSpPr>
          <p:nvPr/>
        </p:nvSpPr>
        <p:spPr>
          <a:xfrm>
            <a:off x="-819421" y="1196417"/>
            <a:ext cx="9952687" cy="9439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ven Pro"/>
                <a:sym typeface="Maven Pro"/>
              </a:rPr>
              <a:t>using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1C38D"/>
                </a:solidFill>
                <a:effectLst/>
                <a:uLnTx/>
                <a:uFillTx/>
                <a:latin typeface="Maven Pro"/>
                <a:sym typeface="Maven Pro"/>
              </a:rPr>
              <a:t>Azure tools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ven Pro"/>
                <a:sym typeface="Maven Pro"/>
              </a:rPr>
              <a:t>to build a data pipeline to Co Supply Chain Data .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CFCC"/>
              </a:solidFill>
              <a:effectLst/>
              <a:uLnTx/>
              <a:uFillTx/>
              <a:latin typeface="Maven Pro"/>
              <a:sym typeface="Maven Pro"/>
            </a:endParaRPr>
          </a:p>
        </p:txBody>
      </p:sp>
    </p:spTree>
    <p:extLst>
      <p:ext uri="{BB962C8B-B14F-4D97-AF65-F5344CB8AC3E}">
        <p14:creationId xmlns:p14="http://schemas.microsoft.com/office/powerpoint/2010/main" val="4128222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47">
        <p159:morph option="byObject"/>
      </p:transition>
    </mc:Choice>
    <mc:Fallback xmlns="">
      <p:transition spd="slow" advTm="604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5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8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1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4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7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  <p:bldP spid="62" grpId="0"/>
      <p:bldP spid="63" grpId="0"/>
      <p:bldP spid="64" grpId="0" build="p"/>
      <p:bldP spid="65" grpId="0" build="p"/>
      <p:bldP spid="66" grpId="0" build="p"/>
      <p:bldP spid="67" grpId="0" build="p"/>
      <p:bldP spid="68" grpId="0"/>
      <p:bldP spid="69" grpId="0" animBg="1"/>
      <p:bldP spid="70" grpId="0" animBg="1"/>
      <p:bldP spid="71" grpId="0" animBg="1"/>
      <p:bldP spid="72" grpId="0" animBg="1"/>
      <p:bldP spid="114" grpId="0"/>
      <p:bldP spid="11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473B1D0-7DD7-3A6E-1300-2E8D587C4432}"/>
              </a:ext>
            </a:extLst>
          </p:cNvPr>
          <p:cNvCxnSpPr>
            <a:cxnSpLocks/>
          </p:cNvCxnSpPr>
          <p:nvPr/>
        </p:nvCxnSpPr>
        <p:spPr>
          <a:xfrm>
            <a:off x="5969155" y="2672639"/>
            <a:ext cx="34353" cy="1050756"/>
          </a:xfrm>
          <a:prstGeom prst="line">
            <a:avLst/>
          </a:prstGeom>
          <a:ln w="19050">
            <a:solidFill>
              <a:schemeClr val="bg1"/>
            </a:solidFill>
            <a:prstDash val="dash"/>
            <a:head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A630EF7-D3A1-4CA6-033D-5FFD7B7389D1}"/>
              </a:ext>
            </a:extLst>
          </p:cNvPr>
          <p:cNvCxnSpPr>
            <a:cxnSpLocks/>
          </p:cNvCxnSpPr>
          <p:nvPr/>
        </p:nvCxnSpPr>
        <p:spPr>
          <a:xfrm flipH="1">
            <a:off x="5872273" y="2423902"/>
            <a:ext cx="902603" cy="1911"/>
          </a:xfrm>
          <a:prstGeom prst="line">
            <a:avLst/>
          </a:prstGeom>
          <a:ln w="19050">
            <a:solidFill>
              <a:schemeClr val="bg1"/>
            </a:solidFill>
            <a:prstDash val="dash"/>
            <a:head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4F2135E-8202-3A68-40F4-C9982DE063A2}"/>
              </a:ext>
            </a:extLst>
          </p:cNvPr>
          <p:cNvCxnSpPr>
            <a:cxnSpLocks/>
          </p:cNvCxnSpPr>
          <p:nvPr/>
        </p:nvCxnSpPr>
        <p:spPr>
          <a:xfrm>
            <a:off x="6774876" y="2538167"/>
            <a:ext cx="0" cy="1090583"/>
          </a:xfrm>
          <a:prstGeom prst="line">
            <a:avLst/>
          </a:prstGeom>
          <a:ln w="19050">
            <a:solidFill>
              <a:schemeClr val="bg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B4CE4EAC-9A78-5A25-A9B6-314346DF6D27}"/>
              </a:ext>
            </a:extLst>
          </p:cNvPr>
          <p:cNvSpPr/>
          <p:nvPr/>
        </p:nvSpPr>
        <p:spPr>
          <a:xfrm>
            <a:off x="902970" y="4258828"/>
            <a:ext cx="9821561" cy="23160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8C20B2E2-15DA-1034-10A3-1371A17C7A89}"/>
              </a:ext>
            </a:extLst>
          </p:cNvPr>
          <p:cNvSpPr/>
          <p:nvPr/>
        </p:nvSpPr>
        <p:spPr>
          <a:xfrm>
            <a:off x="1092306" y="4261723"/>
            <a:ext cx="9731904" cy="240028"/>
          </a:xfrm>
          <a:prstGeom prst="roundRect">
            <a:avLst>
              <a:gd name="adj" fmla="val 50000"/>
            </a:avLst>
          </a:prstGeom>
          <a:solidFill>
            <a:srgbClr val="01C3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246349-3D8F-F09D-632E-7689B8C48820}"/>
              </a:ext>
            </a:extLst>
          </p:cNvPr>
          <p:cNvSpPr txBox="1"/>
          <p:nvPr/>
        </p:nvSpPr>
        <p:spPr>
          <a:xfrm>
            <a:off x="6317453" y="6000896"/>
            <a:ext cx="669496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>
                    <a:lumMod val="75000"/>
                  </a:schemeClr>
                </a:solidFill>
                <a:effectLst>
                  <a:outerShdw blurRad="165100" dist="203200" sx="106000" sy="106000" algn="tr" rotWithShape="0">
                    <a:srgbClr val="01C38D">
                      <a:alpha val="45000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Project Architecture</a:t>
            </a:r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4DED021A-317E-B3D6-D252-3A5E6F8B39C0}"/>
              </a:ext>
            </a:extLst>
          </p:cNvPr>
          <p:cNvCxnSpPr>
            <a:cxnSpLocks/>
          </p:cNvCxnSpPr>
          <p:nvPr/>
        </p:nvCxnSpPr>
        <p:spPr>
          <a:xfrm flipV="1">
            <a:off x="11019409" y="2992655"/>
            <a:ext cx="1" cy="1381975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4FA8028B-4B8C-F86C-3547-9D67E8B8E6D7}"/>
              </a:ext>
            </a:extLst>
          </p:cNvPr>
          <p:cNvSpPr/>
          <p:nvPr/>
        </p:nvSpPr>
        <p:spPr>
          <a:xfrm>
            <a:off x="10271944" y="2672639"/>
            <a:ext cx="1494932" cy="295799"/>
          </a:xfrm>
          <a:prstGeom prst="roundRect">
            <a:avLst>
              <a:gd name="adj" fmla="val 50000"/>
            </a:avLst>
          </a:prstGeom>
          <a:solidFill>
            <a:srgbClr val="2DFF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rgbClr val="006666"/>
                </a:solidFill>
              </a:rPr>
              <a:t>Reporting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473A9AA6-BA9A-C52D-9801-5AC6245F7A62}"/>
              </a:ext>
            </a:extLst>
          </p:cNvPr>
          <p:cNvSpPr txBox="1"/>
          <p:nvPr/>
        </p:nvSpPr>
        <p:spPr>
          <a:xfrm>
            <a:off x="344426" y="4813141"/>
            <a:ext cx="1456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b="1" dirty="0">
                <a:solidFill>
                  <a:prstClr val="white"/>
                </a:solidFill>
              </a:rPr>
              <a:t>Data Source 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443ED974-654F-4802-5874-0581487A94DA}"/>
              </a:ext>
            </a:extLst>
          </p:cNvPr>
          <p:cNvSpPr txBox="1"/>
          <p:nvPr/>
        </p:nvSpPr>
        <p:spPr>
          <a:xfrm>
            <a:off x="1547122" y="4871522"/>
            <a:ext cx="19946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b="1" dirty="0" err="1">
                <a:solidFill>
                  <a:prstClr val="white"/>
                </a:solidFill>
              </a:rPr>
              <a:t>Sql</a:t>
            </a:r>
            <a:r>
              <a:rPr lang="en-US" b="1" dirty="0">
                <a:solidFill>
                  <a:prstClr val="white"/>
                </a:solidFill>
              </a:rPr>
              <a:t> Server Database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FC50CCA9-4262-9B25-DA56-F05571FF74A6}"/>
              </a:ext>
            </a:extLst>
          </p:cNvPr>
          <p:cNvSpPr txBox="1"/>
          <p:nvPr/>
        </p:nvSpPr>
        <p:spPr>
          <a:xfrm>
            <a:off x="3541793" y="4870738"/>
            <a:ext cx="2092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b="1" dirty="0">
                <a:solidFill>
                  <a:prstClr val="white"/>
                </a:solidFill>
              </a:rPr>
              <a:t>Azure Data Factory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945BC829-83E8-FA50-2A4C-6173E1769251}"/>
              </a:ext>
            </a:extLst>
          </p:cNvPr>
          <p:cNvSpPr txBox="1"/>
          <p:nvPr/>
        </p:nvSpPr>
        <p:spPr>
          <a:xfrm>
            <a:off x="8883721" y="4720646"/>
            <a:ext cx="14567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Azure Synapse Analytics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D8C2F9F9-2965-C517-7DEA-DFCEFF278040}"/>
              </a:ext>
            </a:extLst>
          </p:cNvPr>
          <p:cNvSpPr txBox="1"/>
          <p:nvPr/>
        </p:nvSpPr>
        <p:spPr>
          <a:xfrm>
            <a:off x="10566363" y="4896947"/>
            <a:ext cx="1432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Power pi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3B4B57-3255-8B7F-C20A-B232B49B574B}"/>
              </a:ext>
            </a:extLst>
          </p:cNvPr>
          <p:cNvSpPr txBox="1"/>
          <p:nvPr/>
        </p:nvSpPr>
        <p:spPr>
          <a:xfrm>
            <a:off x="5466753" y="4926691"/>
            <a:ext cx="20923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b="1" dirty="0">
                <a:solidFill>
                  <a:prstClr val="white"/>
                </a:solidFill>
              </a:rPr>
              <a:t>Azure Data Lake Gen2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3976C4-8E15-0966-3AEF-8F9AC86DBE59}"/>
              </a:ext>
            </a:extLst>
          </p:cNvPr>
          <p:cNvSpPr txBox="1"/>
          <p:nvPr/>
        </p:nvSpPr>
        <p:spPr>
          <a:xfrm>
            <a:off x="3866236" y="1860325"/>
            <a:ext cx="15718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1600" b="1" dirty="0">
                <a:solidFill>
                  <a:prstClr val="white"/>
                </a:solidFill>
              </a:rPr>
              <a:t>Azure Databricks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7E2283D-CB9F-8039-7993-AF81432FA544}"/>
              </a:ext>
            </a:extLst>
          </p:cNvPr>
          <p:cNvCxnSpPr>
            <a:cxnSpLocks/>
          </p:cNvCxnSpPr>
          <p:nvPr/>
        </p:nvCxnSpPr>
        <p:spPr>
          <a:xfrm flipV="1">
            <a:off x="9424237" y="3161175"/>
            <a:ext cx="1" cy="1381975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75E66A8-36C2-C262-578F-C5AA1A6DF2C1}"/>
              </a:ext>
            </a:extLst>
          </p:cNvPr>
          <p:cNvCxnSpPr>
            <a:cxnSpLocks/>
          </p:cNvCxnSpPr>
          <p:nvPr/>
        </p:nvCxnSpPr>
        <p:spPr>
          <a:xfrm flipV="1">
            <a:off x="5714119" y="1304575"/>
            <a:ext cx="0" cy="789586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3AB29A2-0714-2495-D944-37659CF17D40}"/>
              </a:ext>
            </a:extLst>
          </p:cNvPr>
          <p:cNvCxnSpPr>
            <a:cxnSpLocks/>
          </p:cNvCxnSpPr>
          <p:nvPr/>
        </p:nvCxnSpPr>
        <p:spPr>
          <a:xfrm flipV="1">
            <a:off x="4428193" y="3036575"/>
            <a:ext cx="0" cy="789586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4536DD1-0DBD-436B-563E-8105AADEC67A}"/>
              </a:ext>
            </a:extLst>
          </p:cNvPr>
          <p:cNvSpPr/>
          <p:nvPr/>
        </p:nvSpPr>
        <p:spPr>
          <a:xfrm>
            <a:off x="8564086" y="3139445"/>
            <a:ext cx="1711481" cy="284863"/>
          </a:xfrm>
          <a:prstGeom prst="roundRect">
            <a:avLst>
              <a:gd name="adj" fmla="val 50000"/>
            </a:avLst>
          </a:prstGeom>
          <a:solidFill>
            <a:srgbClr val="2DFF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rgbClr val="006666"/>
                </a:solidFill>
              </a:rPr>
              <a:t>Data Warehouse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2D809E73-1FE0-3F4D-C1D8-A45EA410608E}"/>
              </a:ext>
            </a:extLst>
          </p:cNvPr>
          <p:cNvSpPr/>
          <p:nvPr/>
        </p:nvSpPr>
        <p:spPr>
          <a:xfrm>
            <a:off x="5124807" y="1156676"/>
            <a:ext cx="1494932" cy="295799"/>
          </a:xfrm>
          <a:prstGeom prst="roundRect">
            <a:avLst>
              <a:gd name="adj" fmla="val 50000"/>
            </a:avLst>
          </a:prstGeom>
          <a:solidFill>
            <a:srgbClr val="2DFF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rgbClr val="006666"/>
                </a:solidFill>
              </a:rPr>
              <a:t>Transforming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7B47016-C665-08CB-01F5-16547292845F}"/>
              </a:ext>
            </a:extLst>
          </p:cNvPr>
          <p:cNvSpPr/>
          <p:nvPr/>
        </p:nvSpPr>
        <p:spPr>
          <a:xfrm>
            <a:off x="3241861" y="2776572"/>
            <a:ext cx="1494932" cy="295799"/>
          </a:xfrm>
          <a:prstGeom prst="roundRect">
            <a:avLst>
              <a:gd name="adj" fmla="val 50000"/>
            </a:avLst>
          </a:prstGeom>
          <a:solidFill>
            <a:srgbClr val="2DFF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rgbClr val="006666"/>
                </a:solidFill>
              </a:rPr>
              <a:t>Ingestion</a:t>
            </a:r>
          </a:p>
        </p:txBody>
      </p:sp>
      <p:pic>
        <p:nvPicPr>
          <p:cNvPr id="18" name="Picture 17" descr="A green and black file format&#10;&#10;Description automatically generated">
            <a:extLst>
              <a:ext uri="{FF2B5EF4-FFF2-40B4-BE49-F238E27FC236}">
                <a16:creationId xmlns:a16="http://schemas.microsoft.com/office/drawing/2014/main" id="{853025DA-29D3-6196-DCA9-BA571CD384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55" r="6362"/>
          <a:stretch/>
        </p:blipFill>
        <p:spPr>
          <a:xfrm>
            <a:off x="396307" y="3613447"/>
            <a:ext cx="890334" cy="1002819"/>
          </a:xfrm>
          <a:prstGeom prst="rect">
            <a:avLst/>
          </a:prstGeom>
        </p:spPr>
      </p:pic>
      <p:pic>
        <p:nvPicPr>
          <p:cNvPr id="20" name="Picture 19" descr="A computer tower and a blue object&#10;&#10;Description automatically generated">
            <a:extLst>
              <a:ext uri="{FF2B5EF4-FFF2-40B4-BE49-F238E27FC236}">
                <a16:creationId xmlns:a16="http://schemas.microsoft.com/office/drawing/2014/main" id="{9891DAAE-8AE1-B04D-A016-2250C2216C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69" r="8065"/>
          <a:stretch/>
        </p:blipFill>
        <p:spPr>
          <a:xfrm>
            <a:off x="2003498" y="3558662"/>
            <a:ext cx="983460" cy="1286341"/>
          </a:xfrm>
          <a:prstGeom prst="rect">
            <a:avLst/>
          </a:prstGeom>
        </p:spPr>
      </p:pic>
      <p:pic>
        <p:nvPicPr>
          <p:cNvPr id="22" name="Picture 21" descr="A blue factory logo&#10;&#10;Description automatically generated">
            <a:extLst>
              <a:ext uri="{FF2B5EF4-FFF2-40B4-BE49-F238E27FC236}">
                <a16:creationId xmlns:a16="http://schemas.microsoft.com/office/drawing/2014/main" id="{ACB621D4-605D-F8A7-D943-D505401624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41" r="16121"/>
          <a:stretch/>
        </p:blipFill>
        <p:spPr>
          <a:xfrm>
            <a:off x="3941717" y="3643500"/>
            <a:ext cx="1107032" cy="1211637"/>
          </a:xfrm>
          <a:prstGeom prst="rect">
            <a:avLst/>
          </a:prstGeom>
        </p:spPr>
      </p:pic>
      <p:pic>
        <p:nvPicPr>
          <p:cNvPr id="24" name="Picture 23" descr="A logo of a bucket&#10;&#10;Description automatically generated">
            <a:extLst>
              <a:ext uri="{FF2B5EF4-FFF2-40B4-BE49-F238E27FC236}">
                <a16:creationId xmlns:a16="http://schemas.microsoft.com/office/drawing/2014/main" id="{5BACB69E-1E3B-F5DD-C084-F6673C0158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97" r="9159"/>
          <a:stretch/>
        </p:blipFill>
        <p:spPr>
          <a:xfrm>
            <a:off x="5935669" y="3705921"/>
            <a:ext cx="914400" cy="1101109"/>
          </a:xfrm>
          <a:prstGeom prst="rect">
            <a:avLst/>
          </a:prstGeom>
        </p:spPr>
      </p:pic>
      <p:pic>
        <p:nvPicPr>
          <p:cNvPr id="26" name="Picture 25" descr="A red line art logo&#10;&#10;Description automatically generated with medium confidence">
            <a:extLst>
              <a:ext uri="{FF2B5EF4-FFF2-40B4-BE49-F238E27FC236}">
                <a16:creationId xmlns:a16="http://schemas.microsoft.com/office/drawing/2014/main" id="{AAD1A0D0-D319-202E-CFFA-1FE6EA87AAA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86" t="14928" r="11111" b="20116"/>
          <a:stretch/>
        </p:blipFill>
        <p:spPr>
          <a:xfrm>
            <a:off x="5223514" y="1816330"/>
            <a:ext cx="849044" cy="721837"/>
          </a:xfrm>
          <a:prstGeom prst="rect">
            <a:avLst/>
          </a:prstGeom>
        </p:spPr>
      </p:pic>
      <p:pic>
        <p:nvPicPr>
          <p:cNvPr id="28" name="Picture 27" descr="A blue hexagon with blue dots and a blue line&#10;&#10;Description automatically generated">
            <a:extLst>
              <a:ext uri="{FF2B5EF4-FFF2-40B4-BE49-F238E27FC236}">
                <a16:creationId xmlns:a16="http://schemas.microsoft.com/office/drawing/2014/main" id="{9B6DD97F-795F-1F79-882C-8CF3DE0F5E9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1" t="15535" r="21216" b="16937"/>
          <a:stretch/>
        </p:blipFill>
        <p:spPr>
          <a:xfrm>
            <a:off x="9163320" y="3757696"/>
            <a:ext cx="753843" cy="852947"/>
          </a:xfrm>
          <a:prstGeom prst="rect">
            <a:avLst/>
          </a:prstGeom>
        </p:spPr>
      </p:pic>
      <p:pic>
        <p:nvPicPr>
          <p:cNvPr id="30" name="Picture 29" descr="A yellow background with black text&#10;&#10;Description automatically generated">
            <a:extLst>
              <a:ext uri="{FF2B5EF4-FFF2-40B4-BE49-F238E27FC236}">
                <a16:creationId xmlns:a16="http://schemas.microsoft.com/office/drawing/2014/main" id="{40B08C35-20DF-B841-5347-4CB927C6DE0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0966" y="3641201"/>
            <a:ext cx="1183370" cy="118337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DAC0DFA-3059-19FF-3103-0AD060E55EDF}"/>
              </a:ext>
            </a:extLst>
          </p:cNvPr>
          <p:cNvSpPr txBox="1"/>
          <p:nvPr/>
        </p:nvSpPr>
        <p:spPr>
          <a:xfrm>
            <a:off x="7348862" y="4735888"/>
            <a:ext cx="14567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Azure SQL Database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869B572-6A04-C8ED-AE58-272DC85E08A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10" r="5810"/>
          <a:stretch/>
        </p:blipFill>
        <p:spPr>
          <a:xfrm>
            <a:off x="7631270" y="3779841"/>
            <a:ext cx="753843" cy="85294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6929D35B-33CC-C83D-62BB-F9A10D182DFE}"/>
              </a:ext>
            </a:extLst>
          </p:cNvPr>
          <p:cNvSpPr txBox="1"/>
          <p:nvPr/>
        </p:nvSpPr>
        <p:spPr>
          <a:xfrm>
            <a:off x="200631" y="243710"/>
            <a:ext cx="1089480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111000"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cs typeface="Arial"/>
                <a:sym typeface="Arial"/>
              </a:rPr>
              <a:t> We will first design a data pipeline that outlines the steps involved in extracting, transforming, and loading the data.</a:t>
            </a:r>
          </a:p>
        </p:txBody>
      </p:sp>
    </p:spTree>
    <p:extLst>
      <p:ext uri="{BB962C8B-B14F-4D97-AF65-F5344CB8AC3E}">
        <p14:creationId xmlns:p14="http://schemas.microsoft.com/office/powerpoint/2010/main" val="11944522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presetID="17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5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2000"/>
                            </p:stCondLst>
                            <p:childTnLst>
                              <p:par>
                                <p:cTn id="1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5" grpId="0"/>
      <p:bldP spid="68" grpId="0" animBg="1"/>
      <p:bldP spid="70" grpId="0"/>
      <p:bldP spid="72" grpId="0"/>
      <p:bldP spid="74" grpId="0"/>
      <p:bldP spid="76" grpId="0"/>
      <p:bldP spid="78" grpId="0"/>
      <p:bldP spid="2" grpId="0"/>
      <p:bldP spid="6" grpId="0"/>
      <p:bldP spid="8" grpId="0" animBg="1"/>
      <p:bldP spid="9" grpId="0" animBg="1"/>
      <p:bldP spid="10" grpId="0" animBg="1"/>
      <p:bldP spid="17" grpId="0"/>
      <p:bldP spid="21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5.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13060</TotalTime>
  <Words>709</Words>
  <Application>Microsoft Office PowerPoint</Application>
  <PresentationFormat>Widescreen</PresentationFormat>
  <Paragraphs>158</Paragraphs>
  <Slides>27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8" baseType="lpstr">
      <vt:lpstr>Advent Pro SemiBold</vt:lpstr>
      <vt:lpstr>Arial</vt:lpstr>
      <vt:lpstr>Calibri</vt:lpstr>
      <vt:lpstr>Calibri Light</vt:lpstr>
      <vt:lpstr>Fira Sans Condensed Medium</vt:lpstr>
      <vt:lpstr>Maven Pro</vt:lpstr>
      <vt:lpstr>Segoe UI Black</vt:lpstr>
      <vt:lpstr>Segoe UI Variable Text Semibold</vt:lpstr>
      <vt:lpstr>Share Tech</vt:lpstr>
      <vt:lpstr>Wingdings</vt:lpstr>
      <vt:lpstr>Office Theme</vt:lpstr>
      <vt:lpstr>Co Smart Supply Chain  | Azure Data Engineering project    presented by :  SHR1_AIS4_M1d TEAM   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Determining the health status of chickens and monitoring the wards</dc:title>
  <dc:creator>Eng. effat eldk</dc:creator>
  <cp:lastModifiedBy>470932192@sharkia2.moe.edu.eg</cp:lastModifiedBy>
  <cp:revision>32</cp:revision>
  <dcterms:created xsi:type="dcterms:W3CDTF">2022-10-10T17:09:40Z</dcterms:created>
  <dcterms:modified xsi:type="dcterms:W3CDTF">2024-10-18T11:23:13Z</dcterms:modified>
</cp:coreProperties>
</file>